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2" r:id="rId4"/>
    <p:sldId id="263" r:id="rId5"/>
    <p:sldId id="264" r:id="rId6"/>
    <p:sldId id="265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61" r:id="rId18"/>
    <p:sldId id="258" r:id="rId19"/>
    <p:sldId id="278" r:id="rId20"/>
    <p:sldId id="281" r:id="rId21"/>
    <p:sldId id="259" r:id="rId22"/>
    <p:sldId id="279" r:id="rId23"/>
    <p:sldId id="280" r:id="rId24"/>
    <p:sldId id="282" r:id="rId25"/>
    <p:sldId id="260" r:id="rId26"/>
    <p:sldId id="283" r:id="rId27"/>
    <p:sldId id="285" r:id="rId28"/>
    <p:sldId id="286" r:id="rId29"/>
    <p:sldId id="290" r:id="rId30"/>
    <p:sldId id="291" r:id="rId31"/>
    <p:sldId id="287" r:id="rId32"/>
    <p:sldId id="288" r:id="rId33"/>
    <p:sldId id="289" r:id="rId34"/>
    <p:sldId id="293" r:id="rId35"/>
    <p:sldId id="295" r:id="rId36"/>
    <p:sldId id="292" r:id="rId37"/>
    <p:sldId id="297" r:id="rId38"/>
    <p:sldId id="284" r:id="rId39"/>
    <p:sldId id="298" r:id="rId40"/>
    <p:sldId id="29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99" autoAdjust="0"/>
    <p:restoredTop sz="89149" autoAdjust="0"/>
  </p:normalViewPr>
  <p:slideViewPr>
    <p:cSldViewPr>
      <p:cViewPr varScale="1">
        <p:scale>
          <a:sx n="70" d="100"/>
          <a:sy n="70" d="100"/>
        </p:scale>
        <p:origin x="-11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B179B-BADE-4C41-9BA5-A2EB301CBC4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E9747-68A8-4EE2-A0B2-DB70D9B735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วันนี้กลุ่มของผม</a:t>
            </a:r>
            <a:r>
              <a:rPr lang="th-TH" baseline="0" dirty="0" smtClean="0"/>
              <a:t> จะนำเสนอโปรแกรมที่ชื่อว่า </a:t>
            </a:r>
            <a:r>
              <a:rPr lang="en-US" baseline="0" dirty="0" smtClean="0"/>
              <a:t>PINEAPPLE </a:t>
            </a:r>
            <a:r>
              <a:rPr lang="th-TH" baseline="0" dirty="0" smtClean="0"/>
              <a:t>หรือ</a:t>
            </a:r>
            <a:r>
              <a:rPr lang="en-US" baseline="0" dirty="0" smtClean="0"/>
              <a:t> </a:t>
            </a:r>
            <a:r>
              <a:rPr lang="th-TH" baseline="0" dirty="0" smtClean="0"/>
              <a:t>ซอฟแวร์ประสานภาพจากกล้องเวบแคมรอบทิศทาง ครับ</a:t>
            </a:r>
          </a:p>
          <a:p>
            <a:r>
              <a:rPr lang="th-TH" baseline="0" dirty="0" smtClean="0"/>
              <a:t>ผมชื่อ นายธีระพล วัธนเวคิน ส่วนเพื่อนผมชื่อ นายธนากร ลี่สถาพรวงศา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หรือว่า ในกรณีที่ ผู้บริหารใหญ่</a:t>
            </a:r>
            <a:r>
              <a:rPr lang="th-TH" baseline="0" dirty="0" smtClean="0"/>
              <a:t> อยากจะคุยกับคณะกรรมการทั้งหมด ผ่าน </a:t>
            </a:r>
            <a:r>
              <a:rPr lang="en-US" baseline="0" dirty="0" smtClean="0"/>
              <a:t>phone in </a:t>
            </a:r>
            <a:r>
              <a:rPr lang="th-TH" baseline="0" dirty="0" smtClean="0"/>
              <a:t>ทาง </a:t>
            </a:r>
            <a:r>
              <a:rPr lang="en-US" baseline="0" dirty="0" smtClean="0"/>
              <a:t>internet </a:t>
            </a:r>
            <a:r>
              <a:rPr lang="th-TH" baseline="0" dirty="0" smtClean="0"/>
              <a:t>ภาพที่ผู้บริหารใหญ่ได้เห็นจะไม่ได้เห็นคณะกรรมการทุกคนอย่างชัดเจนแน่นอน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หลายอย่างที่กล่าวมานี้</a:t>
            </a:r>
            <a:r>
              <a:rPr lang="th-TH" baseline="0" dirty="0" smtClean="0"/>
              <a:t> เรามีวิธีหนึ่งที่สามารถจะแก้ปัญหาส่วนนี้ได้ คือ การใช้แปลงภาพเหล่านี้ ให้กลายเป็นภาพ </a:t>
            </a:r>
            <a:r>
              <a:rPr lang="en-US" baseline="0" dirty="0" smtClean="0"/>
              <a:t>panorama</a:t>
            </a:r>
            <a:endParaRPr lang="th-T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หลายอย่างที่กล่าวมานี้</a:t>
            </a:r>
            <a:r>
              <a:rPr lang="th-TH" baseline="0" dirty="0" smtClean="0"/>
              <a:t> เรามีวิธีหนึ่งที่สามารถจะแก้ปัญหาส่วนนี้ได้ คือ การใช้แปลงภาพเหล่านี้ ให้กลายเป็นภาพ </a:t>
            </a:r>
            <a:r>
              <a:rPr lang="en-US" baseline="0" dirty="0" smtClean="0"/>
              <a:t>panorama</a:t>
            </a:r>
            <a:endParaRPr lang="th-T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ลองมาดูปัญหาที่พบเจอก่อนที่เป็นแรงจูงใจให้สร้างโปรแกรมนี้กันก่อนนะครับ</a:t>
            </a:r>
          </a:p>
          <a:p>
            <a:r>
              <a:rPr lang="th-TH" dirty="0" smtClean="0"/>
              <a:t>ในปัจจุบัน</a:t>
            </a:r>
            <a:r>
              <a:rPr lang="th-TH" baseline="0" dirty="0" smtClean="0"/>
              <a:t> เราจะพบเห็นได้ว่า เศรษฐกิจเริ่มย่ำแย่ คนเริ่มตกงานกันระนาว อาชีพด้านมืด ก็เริ่มเข้ามามากขึ้นเรื่อยๆ มิจฉาชีพเยอะขึ้น</a:t>
            </a:r>
          </a:p>
          <a:p>
            <a:r>
              <a:rPr lang="th-TH" baseline="0" dirty="0" smtClean="0"/>
              <a:t>ระบบความปลอดภัยจึงเป็นสิ่งสำคัญที่ขาดไม่ได้ อย่างเมื่ออาทิตย์ก่อนชมรมที่มหาลัยของผมโดนโจรปีนหน้าต่างขโมยโน๊ตบุ๊คของเพื่อนๆผมไปสามเครื่อง</a:t>
            </a:r>
          </a:p>
          <a:p>
            <a:r>
              <a:rPr lang="th-TH" baseline="0" dirty="0" smtClean="0"/>
              <a:t>อันตรายมากๆ หลายๆที่จึงมีการติดกล้องวงจรปิดไว้ในที่ต่างๆ เพื่อสอดส่องดูความปลอดภัยกันมาก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baseline="0" dirty="0" smtClean="0"/>
              <a:t>ซึ่งหากนำมาใช้กับระบบดังกล่าว ก็จะได้เป็นดังนี้ เช่น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หากนำมาใช้กับระบบกล้องวงจรปิด จะทำให้เราสามารถเห็นภาพในทุกมุมมอง รอบ </a:t>
            </a:r>
            <a:r>
              <a:rPr lang="en-US" dirty="0" smtClean="0"/>
              <a:t>360*</a:t>
            </a:r>
            <a:r>
              <a:rPr lang="en-US" baseline="0" dirty="0" smtClean="0"/>
              <a:t> </a:t>
            </a:r>
            <a:r>
              <a:rPr lang="th-TH" baseline="0" dirty="0" smtClean="0"/>
              <a:t>ทำให้สามารถอุดช่องโหว่ว ของระบบความปลอดภัยได้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สามารถที่จะเก็บภาพวิวได้ละเอียดโดยครบรอบตั</a:t>
            </a:r>
            <a:r>
              <a:rPr lang="th-TH" baseline="0" dirty="0" smtClean="0"/>
              <a:t>ว โดยไม่ตกหล่นขาดหาย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การประชุม</a:t>
            </a:r>
            <a:r>
              <a:rPr lang="th-TH" baseline="0" dirty="0" smtClean="0"/>
              <a:t> ผู้ประชุมจะสามารถเห็นภาพของผู้เข้าประชุมได้อย่างชัดเจนทุกๆคน ในทีเดียว ไม่ต้องแย่งกันหน้ากล้องเพื่อให้เห็นตัวเวลาพูดอีกต่อไป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จากแนวทางเช่นนี้</a:t>
            </a:r>
            <a:r>
              <a:rPr lang="th-TH" baseline="0" dirty="0" smtClean="0"/>
              <a:t> พวกเราจึงคิดพัฒนา โปรแกรมที่ได้ชื่อว่า </a:t>
            </a:r>
            <a:r>
              <a:rPr lang="en-US" baseline="0" dirty="0" smtClean="0"/>
              <a:t>PINEAPPLE </a:t>
            </a:r>
            <a:r>
              <a:rPr lang="th-TH" baseline="0" dirty="0" smtClean="0"/>
              <a:t>หรือ ซอฟแวร์สำหรับการประสานภาพจากกล้องหลายตัวขึ้น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baseline="0" dirty="0" smtClean="0"/>
              <a:t>โดยสิ่งที่ต้องมีในระบบของเรา ก็คือ กล้องเวบแคม จำนวนอย่างน้อย </a:t>
            </a:r>
            <a:r>
              <a:rPr lang="en-US" baseline="0" dirty="0" smtClean="0"/>
              <a:t>6 </a:t>
            </a:r>
            <a:r>
              <a:rPr lang="th-TH" baseline="0" dirty="0" smtClean="0"/>
              <a:t>ตัว และ ตัวโปรแกรม </a:t>
            </a:r>
            <a:r>
              <a:rPr lang="en-US" baseline="0" dirty="0" smtClean="0"/>
              <a:t>PINEAPPLE </a:t>
            </a:r>
            <a:r>
              <a:rPr lang="th-TH" baseline="0" dirty="0" smtClean="0"/>
              <a:t>สำหรับประสานภาพเพียงสองอย่างเท่านั้น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จากรูป</a:t>
            </a:r>
            <a:r>
              <a:rPr lang="th-TH" baseline="0" dirty="0" smtClean="0"/>
              <a:t> จะเห็นถึงแนวการตั้งกล้องที่เป็นวงกลมโดยรอบ และสี่เหลี่ยมรอบกล้องนั้น แสดงถึง ภาพที่เห็นจากกล้อง</a:t>
            </a:r>
          </a:p>
          <a:p>
            <a:r>
              <a:rPr lang="th-TH" baseline="0" dirty="0" smtClean="0"/>
              <a:t>หรือเปรียบเสมือนฉากที่แสดงภาพที่เห็นได้จากกล้องนั้นๆ จะเห็นได้ว่าภาพมีการซ้อนเหลื่อมกัน</a:t>
            </a:r>
          </a:p>
          <a:p>
            <a:r>
              <a:rPr lang="th-TH" baseline="0" dirty="0" smtClean="0"/>
              <a:t>ซึ่งเราจะนำภาพส่วนที่ซ้อนเหลื่อมกันมาประสานระหว่างภาพเพื่อให้ได้เป็นภาพๆเดียวกัน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แต่ทว่าเนื่องจาก</a:t>
            </a:r>
            <a:r>
              <a:rPr lang="th-TH" baseline="0" dirty="0" smtClean="0"/>
              <a:t> มาตรฐานของกล้องเวบแคม และ การวางกล้องที่ไม่ฟิค และไม่แน่นอนโดยผู้ใช้แล้ว การซ้อนเหลื่อมของภาพย่อมไม่เท่ากันในระหว่างภาพสองภาพที่ได้จากกล้องสองกล้องที่อยู่ติดกัน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นอกจากนี้</a:t>
            </a:r>
            <a:r>
              <a:rPr lang="th-TH" baseline="0" dirty="0" smtClean="0"/>
              <a:t> ขนาดของส่วนของภาพที่เกิดการซ้อนเหลื่อมยังแปรผันไปตามระยะห่างของวัตถุในภาพอีก</a:t>
            </a:r>
          </a:p>
          <a:p>
            <a:r>
              <a:rPr lang="th-TH" baseline="0" dirty="0" smtClean="0"/>
              <a:t>และภาพที่ได้จากกล้องที่ทำมุมกัน ทำให้ภาพที่ได้ออกมา อยู่ในคนละแนวแกน และคนละมุมมองกัน ดังนั้น วัตถุเดิมที่เห็นจากภาพนึง จะไม่เหมือนเดิมในอีกภาพนึงโดยแต่ละกล้องก็จะเห็นคนละมุมมองของวัตถุนั้นๆ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นอกจากนี้</a:t>
            </a:r>
            <a:r>
              <a:rPr lang="th-TH" baseline="0" dirty="0" smtClean="0"/>
              <a:t> ขนาดของส่วนของภาพที่เกิดการซ้อนเหลื่อมยังแปรผันไปตามระยะห่างของวัตถุในภาพอีก</a:t>
            </a:r>
          </a:p>
          <a:p>
            <a:r>
              <a:rPr lang="th-TH" baseline="0" smtClean="0"/>
              <a:t>และภาพที่ได้จากกล้องที่ทำมุมกัน ทำให้ภาพที่ได้ออกมา อยู่ในคนละแนวแกน และคนละมุมมองกัน ดังนั้น วัตถุเดิมที่เห็นจากภาพนึง จะไม่เหมือนเดิมในอีกภาพนึงโดยแต่ละกล้องก็จะเห็นคนละมุมมองของวัตถุนั้นๆ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baseline="0" dirty="0" smtClean="0"/>
              <a:t>ภาพที่ได้จากกล้องก็จะเป็นอย่างที่เห็น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มากไปกว่านั้นแล้ว</a:t>
            </a:r>
            <a:r>
              <a:rPr lang="th-TH" baseline="0" dirty="0" smtClean="0"/>
              <a:t> หากกล้องที่ใช้มี </a:t>
            </a:r>
            <a:r>
              <a:rPr lang="en-US" baseline="0" dirty="0" smtClean="0"/>
              <a:t>distortion </a:t>
            </a:r>
            <a:r>
              <a:rPr lang="th-TH" baseline="0" dirty="0" smtClean="0"/>
              <a:t>หรือความบิดเบี้ยวของภาพที่เกิดจากเลนส์ที่กล้องนั้นๆใช้แล้ว การต่อภาพก็จะยิ่งยากขึ้น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 smtClean="0"/>
              <a:t>นอกจากนี้</a:t>
            </a:r>
            <a:r>
              <a:rPr lang="th-TH" baseline="0" dirty="0" smtClean="0"/>
              <a:t> แล้วภาพที่ได้จากกล้องเวบแคมบางรุ่นจะมี </a:t>
            </a:r>
            <a:r>
              <a:rPr lang="en-US" baseline="0" dirty="0" smtClean="0"/>
              <a:t>distortion </a:t>
            </a:r>
            <a:r>
              <a:rPr lang="th-TH" baseline="0" dirty="0" smtClean="0"/>
              <a:t>หรือความบิดเบี้ยวของภาพที่เกิดจากเลนส์ของกล้องนั้นๆอีก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เนื่องจากการ</a:t>
            </a:r>
            <a:r>
              <a:rPr lang="th-TH" baseline="0" dirty="0" smtClean="0"/>
              <a:t>บิดเบี้ยวของภาพที่เกิดจากเลนส์ของกล้อง เราจึงต้องมีการทำ </a:t>
            </a:r>
            <a:r>
              <a:rPr lang="en-US" baseline="0" dirty="0" smtClean="0"/>
              <a:t>Calibration </a:t>
            </a:r>
            <a:r>
              <a:rPr lang="th-TH" baseline="0" dirty="0" smtClean="0"/>
              <a:t>เพื่อปรับภาพจากบิดเบี้ยวให้กลายเป็นปกติที่เราเห็นกัน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เนื่องจากจะเห็นได้ว่าภาพที่ได้มาจากกล้อง</a:t>
            </a:r>
            <a:r>
              <a:rPr lang="th-TH" baseline="0" dirty="0" smtClean="0"/>
              <a:t> ถึงแม้จะเป็นยี่ห้อและรุ่นเดียวกัน ก็ยังมีความแตกต่างกันในมาตรฐานที่ไม่ดีพอ</a:t>
            </a:r>
          </a:p>
          <a:p>
            <a:r>
              <a:rPr lang="th-TH" baseline="0" dirty="0" smtClean="0"/>
              <a:t>ทำให้ภาพที่ได้มา มีโทนสีที่แตกต่างกัน ดังภาพ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ดังนั้น</a:t>
            </a:r>
            <a:r>
              <a:rPr lang="th-TH" baseline="0" dirty="0" smtClean="0"/>
              <a:t> เราจะต้องเปลี่ยนภาพให้อยู่ในรูป </a:t>
            </a:r>
            <a:r>
              <a:rPr lang="en-US" baseline="0" dirty="0" err="1" smtClean="0"/>
              <a:t>GrayScale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จากนั้นจึงทำ</a:t>
            </a:r>
            <a:r>
              <a:rPr lang="th-TH" baseline="0" dirty="0" smtClean="0"/>
              <a:t> </a:t>
            </a:r>
            <a:r>
              <a:rPr lang="en-US" baseline="0" dirty="0" smtClean="0"/>
              <a:t>Histogram </a:t>
            </a:r>
            <a:r>
              <a:rPr lang="en-US" baseline="0" dirty="0" err="1" smtClean="0"/>
              <a:t>Equlization</a:t>
            </a:r>
            <a:r>
              <a:rPr lang="en-US" baseline="0" dirty="0" smtClean="0"/>
              <a:t> </a:t>
            </a:r>
            <a:r>
              <a:rPr lang="th-TH" baseline="0" dirty="0" smtClean="0"/>
              <a:t>เพื่อให้ระดับเลเวล ของโทนสีภาพมีความใกล้เคียง เพื่อที่จะได้นำไปใช้ในการโปรเซสเพื่อต่อภาพต่อไป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โดยเทคนิคที่จะใช้ในการเชื่อมภาพคือ</a:t>
            </a:r>
            <a:r>
              <a:rPr lang="th-TH" baseline="0" dirty="0" smtClean="0"/>
              <a:t> การหาจุดเด่นในภาพ อย่างเช่น จุดขอบเด่นต่างๆ ในภาพทั้งสอง ด้วยเทคนิค </a:t>
            </a:r>
            <a:r>
              <a:rPr lang="en-US" baseline="0" dirty="0" smtClean="0"/>
              <a:t>Good Feature to Track</a:t>
            </a:r>
            <a:endParaRPr lang="th-TH" baseline="0" dirty="0" smtClean="0"/>
          </a:p>
          <a:p>
            <a:r>
              <a:rPr lang="th-TH" baseline="0" dirty="0" smtClean="0"/>
              <a:t>ต่อจากนั้น ภาพทั้งสองจะต้องหาจุดเด่นที่เป็นจุดเดียวกัน ด้วยเทคนิค </a:t>
            </a:r>
            <a:r>
              <a:rPr lang="en-US" baseline="0" dirty="0" smtClean="0"/>
              <a:t>Optical Flow </a:t>
            </a:r>
            <a:r>
              <a:rPr lang="th-TH" baseline="0" dirty="0" smtClean="0"/>
              <a:t>แล้วจึงทำ </a:t>
            </a:r>
            <a:r>
              <a:rPr lang="en-US" baseline="0" dirty="0" smtClean="0"/>
              <a:t>Delaunay Algorithm </a:t>
            </a:r>
            <a:r>
              <a:rPr lang="th-TH" baseline="0" dirty="0" smtClean="0"/>
              <a:t>เพื่อทำการแมพสามเหลี่ยมที่มีส่วนของภาพแบบเดียวกัน เข้ามาเชื่อมติดกัน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ซึ่งสามเหลี่ยมทุกรูปจะเชื่อมติดกัน ด้วยวิธีการ </a:t>
            </a:r>
            <a:r>
              <a:rPr lang="en-US" dirty="0" smtClean="0"/>
              <a:t>Texture</a:t>
            </a:r>
            <a:r>
              <a:rPr lang="en-US" baseline="0" dirty="0" smtClean="0"/>
              <a:t> Mapping </a:t>
            </a:r>
            <a:r>
              <a:rPr lang="th-TH" baseline="0" dirty="0" smtClean="0"/>
              <a:t>ให้ได้ภาพแนวกว้างตามต้องการครับ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ภาพที่สอง</a:t>
            </a:r>
            <a:endParaRPr lang="th-T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ซึ่งการจะได้มาของภาพอีกด้านนึง</a:t>
            </a:r>
            <a:r>
              <a:rPr lang="th-TH" baseline="0" dirty="0" smtClean="0"/>
              <a:t> กล้องวงจรปิดจะต้องทำการหมุนไป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เช่นกันกับภาพที่ </a:t>
            </a:r>
            <a:r>
              <a:rPr lang="en-US" dirty="0" smtClean="0"/>
              <a:t>3</a:t>
            </a:r>
            <a:endParaRPr lang="th-TH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และ </a:t>
            </a:r>
            <a:r>
              <a:rPr lang="en-US" dirty="0" smtClean="0"/>
              <a:t>4 </a:t>
            </a:r>
            <a:r>
              <a:rPr lang="th-TH" dirty="0" smtClean="0"/>
              <a:t>จากตรงนี้จะเห็นได้ว่า</a:t>
            </a:r>
            <a:r>
              <a:rPr lang="th-TH" baseline="0" dirty="0" smtClean="0"/>
              <a:t> ภาพที่ได้มาทั้ง </a:t>
            </a:r>
            <a:r>
              <a:rPr lang="en-US" baseline="0" dirty="0" smtClean="0"/>
              <a:t>4 </a:t>
            </a:r>
            <a:r>
              <a:rPr lang="th-TH" baseline="0" dirty="0" smtClean="0"/>
              <a:t>ภาพ ได้มาอย่างไม่ต่อเนื่องกัน กล้องวงจรปิด จะต้องทำการหมุนกล้องเพื่อให้ได้อีกภาพหนึ่ง</a:t>
            </a:r>
          </a:p>
          <a:p>
            <a:r>
              <a:rPr lang="th-TH" baseline="0" dirty="0" smtClean="0"/>
              <a:t>นี่แหละ เป็นช่องโหว่ใหญ่ช่องหนึ่งของระบบความปลอดภัยจากภาพจากกล้องวงจรปิดทั่วๆไป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th-TH" dirty="0" smtClean="0"/>
              <a:t>หรือ</a:t>
            </a:r>
            <a:r>
              <a:rPr lang="th-TH" baseline="0" dirty="0" smtClean="0"/>
              <a:t> ในบางครั้ง เราอาจจะต้องไปเจอสถานที่หนึ่งสวยมาก จนอยากจะเก็บภาพโดยรอบตัวเราให้หมด อยากได้รายละเอียดที่ครบถ้วนจริง หากเป็นกล้องปกติ เราก็ต้องทำการถ่าย ทีละฉาก หรือถ่ายเก็บเพียงแต่ละจุดเท่าที่กล้องจะทำได้ ถ่ายไปถ่ายมา เยอะไปหมด จนไม่รู้ว่าคือ สถานที่เดียวกันรึเปล่าจนกลายเป็นถ่ายคนละสถานที่คนละเวลาไป ภาพไม่ต่อกัน รายละเอียดไม่ครบ จนภาพวิวที่สวยงามในความทรงจำหายไป ไม่อาจเก็บไว้ได้อีกต่อไปเลย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9747-68A8-4EE2-A0B2-DB70D9B735C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470BB-5B46-4D1C-BA10-580B1BC8EEAC}" type="datetimeFigureOut">
              <a:rPr lang="en-US" smtClean="0"/>
              <a:pPr/>
              <a:t>1/8/2009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6C58D-7E44-47B8-9CC0-1DCD727504C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8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22.png"/><Relationship Id="rId15" Type="http://schemas.openxmlformats.org/officeDocument/2006/relationships/image" Target="../media/image36.png"/><Relationship Id="rId10" Type="http://schemas.openxmlformats.org/officeDocument/2006/relationships/image" Target="../media/image41.png"/><Relationship Id="rId19" Type="http://schemas.openxmlformats.org/officeDocument/2006/relationships/image" Target="../media/image24.png"/><Relationship Id="rId4" Type="http://schemas.openxmlformats.org/officeDocument/2006/relationships/image" Target="../media/image26.jpe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PINEAPPLE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h-TH" dirty="0" smtClean="0"/>
              <a:t>ซอฟแวร์ประสานภาพจากกล้องเวบแคมรอบทิศทาง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184784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905000"/>
            <a:ext cx="1641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1295400"/>
            <a:ext cx="19809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184784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905000"/>
            <a:ext cx="1641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1295400"/>
            <a:ext cx="19809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1828800"/>
            <a:ext cx="181295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184784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905000"/>
            <a:ext cx="1641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1295400"/>
            <a:ext cx="19809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1828800"/>
            <a:ext cx="181295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29400" y="1066800"/>
            <a:ext cx="20791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184784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905000"/>
            <a:ext cx="1641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1295400"/>
            <a:ext cx="19809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1828800"/>
            <a:ext cx="181295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29400" y="1066800"/>
            <a:ext cx="20791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381000" y="4343400"/>
            <a:ext cx="2137353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184784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905000"/>
            <a:ext cx="1641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1295400"/>
            <a:ext cx="19809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1828800"/>
            <a:ext cx="181295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29400" y="1066800"/>
            <a:ext cx="20791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381000" y="4343400"/>
            <a:ext cx="2137353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09800" y="3810000"/>
            <a:ext cx="213201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184784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905000"/>
            <a:ext cx="1641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1295400"/>
            <a:ext cx="19809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1828800"/>
            <a:ext cx="181295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29400" y="1066800"/>
            <a:ext cx="20791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381000" y="4343400"/>
            <a:ext cx="2137353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19600" y="4572000"/>
            <a:ext cx="1905000" cy="2050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09800" y="3810000"/>
            <a:ext cx="213201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184784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905000"/>
            <a:ext cx="1641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1295400"/>
            <a:ext cx="198093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81600" y="1828800"/>
            <a:ext cx="181295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29400" y="1066800"/>
            <a:ext cx="20791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381000" y="4343400"/>
            <a:ext cx="2137353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19600" y="4572000"/>
            <a:ext cx="1905000" cy="2050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096000" y="3733800"/>
            <a:ext cx="1981200" cy="2381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209800" y="3810000"/>
            <a:ext cx="2132019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2057400"/>
            <a:ext cx="4343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286000"/>
            <a:ext cx="172021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Left-Right Arrow 5"/>
          <p:cNvSpPr/>
          <p:nvPr/>
        </p:nvSpPr>
        <p:spPr>
          <a:xfrm>
            <a:off x="2438400" y="3200400"/>
            <a:ext cx="1676400" cy="762000"/>
          </a:xfrm>
          <a:prstGeom prst="leftRightArrow">
            <a:avLst>
              <a:gd name="adj1" fmla="val 39403"/>
              <a:gd name="adj2" fmla="val 4641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6113" y="2628900"/>
            <a:ext cx="721487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2057400"/>
            <a:ext cx="8572500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828800" y="4191000"/>
            <a:ext cx="567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Panorama View can surely solve all predefined problems!!!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905125" y="2291556"/>
            <a:ext cx="33337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Solver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752600"/>
            <a:ext cx="2895600" cy="707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600200"/>
            <a:ext cx="143394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8" name="Group 27"/>
          <p:cNvGrpSpPr/>
          <p:nvPr/>
        </p:nvGrpSpPr>
        <p:grpSpPr>
          <a:xfrm>
            <a:off x="381000" y="1524000"/>
            <a:ext cx="1265240" cy="990601"/>
            <a:chOff x="381000" y="1524000"/>
            <a:chExt cx="1265240" cy="990601"/>
          </a:xfrm>
        </p:grpSpPr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66800" y="2057400"/>
              <a:ext cx="57179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66800" y="1524000"/>
              <a:ext cx="579440" cy="45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81000" y="1524000"/>
              <a:ext cx="598894" cy="473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1000" y="2057401"/>
              <a:ext cx="609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9" name="Plus 28"/>
          <p:cNvSpPr/>
          <p:nvPr/>
        </p:nvSpPr>
        <p:spPr>
          <a:xfrm>
            <a:off x="1981200" y="1676400"/>
            <a:ext cx="762000" cy="762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qual 31"/>
          <p:cNvSpPr/>
          <p:nvPr/>
        </p:nvSpPr>
        <p:spPr>
          <a:xfrm>
            <a:off x="4648200" y="1828800"/>
            <a:ext cx="609600" cy="457200"/>
          </a:xfrm>
          <a:prstGeom prst="mathEqual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Solver</a:t>
            </a:r>
            <a:endParaRPr lang="en-US" dirty="0"/>
          </a:p>
        </p:txBody>
      </p:sp>
      <p:pic>
        <p:nvPicPr>
          <p:cNvPr id="4099" name="Picture 3" descr="C:\Documents and Settings\Administrator\My Documents\Chula\NSC\Presentation\Picture\Cmu_panora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505200"/>
            <a:ext cx="3190876" cy="703240"/>
          </a:xfrm>
          <a:prstGeom prst="rect">
            <a:avLst/>
          </a:prstGeom>
          <a:noFill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3352800"/>
            <a:ext cx="143394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6"/>
          <p:cNvGrpSpPr/>
          <p:nvPr/>
        </p:nvGrpSpPr>
        <p:grpSpPr>
          <a:xfrm>
            <a:off x="228600" y="3276600"/>
            <a:ext cx="1752600" cy="1198480"/>
            <a:chOff x="228600" y="2819400"/>
            <a:chExt cx="1752600" cy="1198480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228600" y="3048000"/>
              <a:ext cx="46196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533400" y="2895600"/>
              <a:ext cx="410432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914400" y="2819400"/>
              <a:ext cx="49523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1295400" y="2971800"/>
              <a:ext cx="45323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1600200" y="3276600"/>
              <a:ext cx="381000" cy="335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81000" y="3429000"/>
              <a:ext cx="452133" cy="40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flipH="1">
              <a:off x="990600" y="3581400"/>
              <a:ext cx="405465" cy="436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1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 flipH="1">
              <a:off x="1371600" y="3505200"/>
              <a:ext cx="368521" cy="442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12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685800" y="3505200"/>
              <a:ext cx="451004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0" name="Plus 29"/>
          <p:cNvSpPr/>
          <p:nvPr/>
        </p:nvSpPr>
        <p:spPr>
          <a:xfrm>
            <a:off x="2057400" y="3429000"/>
            <a:ext cx="762000" cy="762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qual 34"/>
          <p:cNvSpPr/>
          <p:nvPr/>
        </p:nvSpPr>
        <p:spPr>
          <a:xfrm>
            <a:off x="4648200" y="3581400"/>
            <a:ext cx="609600" cy="457200"/>
          </a:xfrm>
          <a:prstGeom prst="mathEqual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Solver</a:t>
            </a:r>
            <a:endParaRPr lang="en-U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5181600"/>
            <a:ext cx="143394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5410200"/>
            <a:ext cx="3124200" cy="42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50292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" name="Plus 30"/>
          <p:cNvSpPr/>
          <p:nvPr/>
        </p:nvSpPr>
        <p:spPr>
          <a:xfrm>
            <a:off x="2057400" y="5257800"/>
            <a:ext cx="762000" cy="762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qual 33"/>
          <p:cNvSpPr/>
          <p:nvPr/>
        </p:nvSpPr>
        <p:spPr>
          <a:xfrm>
            <a:off x="4648200" y="5410200"/>
            <a:ext cx="609600" cy="457200"/>
          </a:xfrm>
          <a:prstGeom prst="mathEqual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Solver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752600"/>
            <a:ext cx="2895600" cy="707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 descr="C:\Documents and Settings\Administrator\My Documents\Chula\NSC\Presentation\Picture\Cmu_panoram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3505200"/>
            <a:ext cx="3190876" cy="703240"/>
          </a:xfrm>
          <a:prstGeom prst="rect">
            <a:avLst/>
          </a:prstGeom>
          <a:noFill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1600200"/>
            <a:ext cx="143394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3352800"/>
            <a:ext cx="143394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71800" y="5181600"/>
            <a:ext cx="143394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62600" y="5410200"/>
            <a:ext cx="3124200" cy="42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26"/>
          <p:cNvGrpSpPr/>
          <p:nvPr/>
        </p:nvGrpSpPr>
        <p:grpSpPr>
          <a:xfrm>
            <a:off x="228600" y="3276600"/>
            <a:ext cx="1752600" cy="1198480"/>
            <a:chOff x="228600" y="2819400"/>
            <a:chExt cx="1752600" cy="1198480"/>
          </a:xfrm>
        </p:grpSpPr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 flipH="1">
              <a:off x="228600" y="3048000"/>
              <a:ext cx="461962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533400" y="2895600"/>
              <a:ext cx="410432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914400" y="2819400"/>
              <a:ext cx="495233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6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 flipH="1">
              <a:off x="1295400" y="2971800"/>
              <a:ext cx="45323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 flipH="1">
              <a:off x="1600200" y="3276600"/>
              <a:ext cx="381000" cy="335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13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81000" y="3429000"/>
              <a:ext cx="452133" cy="401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14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 flipH="1">
              <a:off x="990600" y="3581400"/>
              <a:ext cx="405465" cy="436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1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 flipH="1">
              <a:off x="1371600" y="3505200"/>
              <a:ext cx="368521" cy="442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12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 flipH="1">
              <a:off x="685800" y="3505200"/>
              <a:ext cx="451004" cy="419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57200" y="50292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27"/>
          <p:cNvGrpSpPr/>
          <p:nvPr/>
        </p:nvGrpSpPr>
        <p:grpSpPr>
          <a:xfrm>
            <a:off x="381000" y="1524000"/>
            <a:ext cx="1265240" cy="990601"/>
            <a:chOff x="381000" y="1524000"/>
            <a:chExt cx="1265240" cy="990601"/>
          </a:xfrm>
        </p:grpSpPr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066800" y="2057400"/>
              <a:ext cx="57179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066800" y="1524000"/>
              <a:ext cx="579440" cy="451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6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381000" y="1524000"/>
              <a:ext cx="598894" cy="473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381000" y="2057401"/>
              <a:ext cx="609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9" name="Plus 28"/>
          <p:cNvSpPr/>
          <p:nvPr/>
        </p:nvSpPr>
        <p:spPr>
          <a:xfrm>
            <a:off x="1981200" y="1676400"/>
            <a:ext cx="762000" cy="762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2057400" y="3429000"/>
            <a:ext cx="762000" cy="762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lus 30"/>
          <p:cNvSpPr/>
          <p:nvPr/>
        </p:nvSpPr>
        <p:spPr>
          <a:xfrm>
            <a:off x="2057400" y="5257800"/>
            <a:ext cx="762000" cy="7620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qual 31"/>
          <p:cNvSpPr/>
          <p:nvPr/>
        </p:nvSpPr>
        <p:spPr>
          <a:xfrm>
            <a:off x="4648200" y="1828800"/>
            <a:ext cx="609600" cy="457200"/>
          </a:xfrm>
          <a:prstGeom prst="mathEqual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Equal 33"/>
          <p:cNvSpPr/>
          <p:nvPr/>
        </p:nvSpPr>
        <p:spPr>
          <a:xfrm>
            <a:off x="4648200" y="5410200"/>
            <a:ext cx="609600" cy="457200"/>
          </a:xfrm>
          <a:prstGeom prst="mathEqual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Equal 34"/>
          <p:cNvSpPr/>
          <p:nvPr/>
        </p:nvSpPr>
        <p:spPr>
          <a:xfrm>
            <a:off x="4648200" y="3581400"/>
            <a:ext cx="609600" cy="457200"/>
          </a:xfrm>
          <a:prstGeom prst="mathEqual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Equipments in </a:t>
            </a:r>
            <a:r>
              <a:rPr lang="en-US" b="1" dirty="0" smtClean="0"/>
              <a:t>PINEAPPLE</a:t>
            </a:r>
            <a:endParaRPr lang="en-US" b="1" dirty="0"/>
          </a:p>
        </p:txBody>
      </p:sp>
      <p:pic>
        <p:nvPicPr>
          <p:cNvPr id="5122" name="Picture 2" descr="panoram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295400"/>
            <a:ext cx="5143776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4419600"/>
            <a:ext cx="3657600" cy="194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Plus 5"/>
          <p:cNvSpPr/>
          <p:nvPr/>
        </p:nvSpPr>
        <p:spPr>
          <a:xfrm>
            <a:off x="4114800" y="3733800"/>
            <a:ext cx="609600" cy="609600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rapezoid 59"/>
          <p:cNvSpPr/>
          <p:nvPr/>
        </p:nvSpPr>
        <p:spPr>
          <a:xfrm rot="16200000" flipH="1">
            <a:off x="5295900" y="3314700"/>
            <a:ext cx="2438400" cy="1295400"/>
          </a:xfrm>
          <a:prstGeom prst="trapezoid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39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rapezoid 58"/>
          <p:cNvSpPr/>
          <p:nvPr/>
        </p:nvSpPr>
        <p:spPr>
          <a:xfrm rot="5400000">
            <a:off x="1257300" y="3162300"/>
            <a:ext cx="2438400" cy="1295400"/>
          </a:xfrm>
          <a:prstGeom prst="trapezoid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39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hard is it?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 rot="16200000">
            <a:off x="3320912" y="3699843"/>
            <a:ext cx="443119" cy="4431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/>
          <p:cNvSpPr/>
          <p:nvPr/>
        </p:nvSpPr>
        <p:spPr>
          <a:xfrm rot="16200000">
            <a:off x="3187976" y="3877091"/>
            <a:ext cx="265871" cy="88624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2023328">
            <a:off x="4824615" y="3157744"/>
            <a:ext cx="443119" cy="4431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apezoid 21"/>
          <p:cNvSpPr/>
          <p:nvPr/>
        </p:nvSpPr>
        <p:spPr>
          <a:xfrm rot="2023328">
            <a:off x="5036241" y="3150712"/>
            <a:ext cx="265871" cy="88624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207150" y="2939912"/>
            <a:ext cx="443119" cy="4431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/>
          <p:cNvSpPr/>
          <p:nvPr/>
        </p:nvSpPr>
        <p:spPr>
          <a:xfrm>
            <a:off x="4295774" y="2895600"/>
            <a:ext cx="265871" cy="88624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9576672" flipH="1">
            <a:off x="3589684" y="3157744"/>
            <a:ext cx="443119" cy="4431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rapezoid 33"/>
          <p:cNvSpPr/>
          <p:nvPr/>
        </p:nvSpPr>
        <p:spPr>
          <a:xfrm rot="19576672" flipH="1">
            <a:off x="3555306" y="3150712"/>
            <a:ext cx="265871" cy="88624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19576672" flipV="1">
            <a:off x="4824615" y="4272997"/>
            <a:ext cx="443119" cy="4431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rapezoid 36"/>
          <p:cNvSpPr/>
          <p:nvPr/>
        </p:nvSpPr>
        <p:spPr>
          <a:xfrm rot="19576672" flipV="1">
            <a:off x="5036241" y="4634524"/>
            <a:ext cx="265871" cy="88624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 flipV="1">
            <a:off x="4207150" y="4541769"/>
            <a:ext cx="443119" cy="4431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apezoid 39"/>
          <p:cNvSpPr/>
          <p:nvPr/>
        </p:nvSpPr>
        <p:spPr>
          <a:xfrm flipV="1">
            <a:off x="4295774" y="4940576"/>
            <a:ext cx="265871" cy="88624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 rot="2023328" flipH="1" flipV="1">
            <a:off x="3589684" y="4272997"/>
            <a:ext cx="443119" cy="4431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42"/>
          <p:cNvSpPr/>
          <p:nvPr/>
        </p:nvSpPr>
        <p:spPr>
          <a:xfrm rot="2023328" flipH="1" flipV="1">
            <a:off x="3555306" y="4634524"/>
            <a:ext cx="265871" cy="88624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 rot="5400000" flipH="1">
            <a:off x="5137699" y="3699843"/>
            <a:ext cx="443119" cy="44311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apezoid 45"/>
          <p:cNvSpPr/>
          <p:nvPr/>
        </p:nvSpPr>
        <p:spPr>
          <a:xfrm rot="5400000" flipH="1">
            <a:off x="5447882" y="3877091"/>
            <a:ext cx="265871" cy="88624"/>
          </a:xfrm>
          <a:prstGeom prst="trapezoi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apezoid 47"/>
          <p:cNvSpPr/>
          <p:nvPr/>
        </p:nvSpPr>
        <p:spPr>
          <a:xfrm rot="10800000">
            <a:off x="3352800" y="1371600"/>
            <a:ext cx="2209800" cy="1295400"/>
          </a:xfrm>
          <a:prstGeom prst="trapezoid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39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rapezoid 48"/>
          <p:cNvSpPr/>
          <p:nvPr/>
        </p:nvSpPr>
        <p:spPr>
          <a:xfrm rot="12559305">
            <a:off x="4592669" y="1818101"/>
            <a:ext cx="2249802" cy="1295400"/>
          </a:xfrm>
          <a:prstGeom prst="trapezoid">
            <a:avLst/>
          </a:prstGeom>
          <a:solidFill>
            <a:schemeClr val="accent6">
              <a:lumMod val="60000"/>
              <a:lumOff val="40000"/>
              <a:alpha val="17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apezoid 49"/>
          <p:cNvSpPr/>
          <p:nvPr/>
        </p:nvSpPr>
        <p:spPr>
          <a:xfrm rot="9040695" flipH="1">
            <a:off x="2022490" y="1783934"/>
            <a:ext cx="2162565" cy="1295400"/>
          </a:xfrm>
          <a:prstGeom prst="trapezoid">
            <a:avLst/>
          </a:prstGeom>
          <a:solidFill>
            <a:schemeClr val="accent6">
              <a:lumMod val="60000"/>
              <a:lumOff val="40000"/>
              <a:alpha val="17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apezoid 60"/>
          <p:cNvSpPr/>
          <p:nvPr/>
        </p:nvSpPr>
        <p:spPr>
          <a:xfrm rot="10800000" flipV="1">
            <a:off x="3352800" y="5257800"/>
            <a:ext cx="2209800" cy="1295400"/>
          </a:xfrm>
          <a:prstGeom prst="trapezoid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39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apezoid 61"/>
          <p:cNvSpPr/>
          <p:nvPr/>
        </p:nvSpPr>
        <p:spPr>
          <a:xfrm rot="9040695" flipV="1">
            <a:off x="4777103" y="4735098"/>
            <a:ext cx="2249802" cy="1295400"/>
          </a:xfrm>
          <a:prstGeom prst="trapezoid">
            <a:avLst/>
          </a:prstGeom>
          <a:solidFill>
            <a:schemeClr val="accent6">
              <a:lumMod val="60000"/>
              <a:lumOff val="40000"/>
              <a:alpha val="17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apezoid 62"/>
          <p:cNvSpPr/>
          <p:nvPr/>
        </p:nvSpPr>
        <p:spPr>
          <a:xfrm rot="12559305" flipH="1" flipV="1">
            <a:off x="1888652" y="4678726"/>
            <a:ext cx="2305564" cy="1295400"/>
          </a:xfrm>
          <a:prstGeom prst="trapezoid">
            <a:avLst/>
          </a:prstGeom>
          <a:solidFill>
            <a:schemeClr val="accent6">
              <a:lumMod val="60000"/>
              <a:lumOff val="40000"/>
              <a:alpha val="17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3886200" y="3657600"/>
            <a:ext cx="1123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camera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24663" y="1371600"/>
            <a:ext cx="1456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image plane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hard is it?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00400" y="1981200"/>
            <a:ext cx="2590800" cy="25908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  <a:alpha val="39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05400" y="1981200"/>
            <a:ext cx="2590800" cy="2590800"/>
          </a:xfrm>
          <a:prstGeom prst="rect">
            <a:avLst/>
          </a:prstGeom>
          <a:solidFill>
            <a:schemeClr val="accent6">
              <a:lumMod val="60000"/>
              <a:lumOff val="40000"/>
              <a:alpha val="17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6800" y="1981200"/>
            <a:ext cx="2590800" cy="2590800"/>
          </a:xfrm>
          <a:prstGeom prst="rect">
            <a:avLst/>
          </a:prstGeom>
          <a:solidFill>
            <a:schemeClr val="accent6">
              <a:lumMod val="60000"/>
              <a:lumOff val="40000"/>
              <a:alpha val="17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7600" y="2057400"/>
            <a:ext cx="1456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image plane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200400" y="4800600"/>
            <a:ext cx="457200" cy="136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05400" y="4800600"/>
            <a:ext cx="685800" cy="204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71800" y="4876800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8 pixels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29200" y="4876800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14</a:t>
            </a:r>
          </a:p>
          <a:p>
            <a:pPr algn="ctr"/>
            <a:r>
              <a:rPr lang="en-US" sz="2000" dirty="0" smtClean="0"/>
              <a:t>pixels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hard is it?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3276600" y="3962400"/>
            <a:ext cx="2348530" cy="2133600"/>
            <a:chOff x="2514600" y="1893600"/>
            <a:chExt cx="4038600" cy="3669000"/>
          </a:xfrm>
        </p:grpSpPr>
        <p:grpSp>
          <p:nvGrpSpPr>
            <p:cNvPr id="30" name="Group 16"/>
            <p:cNvGrpSpPr/>
            <p:nvPr/>
          </p:nvGrpSpPr>
          <p:grpSpPr>
            <a:xfrm rot="16200000">
              <a:off x="2552700" y="3238500"/>
              <a:ext cx="762000" cy="838200"/>
              <a:chOff x="1600200" y="3124200"/>
              <a:chExt cx="762000" cy="8382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apezoid 52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19"/>
            <p:cNvGrpSpPr/>
            <p:nvPr/>
          </p:nvGrpSpPr>
          <p:grpSpPr>
            <a:xfrm rot="2023328">
              <a:off x="5197763" y="2274601"/>
              <a:ext cx="762000" cy="838200"/>
              <a:chOff x="1600200" y="3124200"/>
              <a:chExt cx="762000" cy="83820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rapezoid 50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22"/>
            <p:cNvGrpSpPr/>
            <p:nvPr/>
          </p:nvGrpSpPr>
          <p:grpSpPr>
            <a:xfrm>
              <a:off x="4114800" y="1893600"/>
              <a:ext cx="762000" cy="838200"/>
              <a:chOff x="1600200" y="3124200"/>
              <a:chExt cx="762000" cy="8382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apezoid 48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1"/>
            <p:cNvGrpSpPr/>
            <p:nvPr/>
          </p:nvGrpSpPr>
          <p:grpSpPr>
            <a:xfrm rot="19576672" flipH="1">
              <a:off x="3031837" y="2274601"/>
              <a:ext cx="762000" cy="838200"/>
              <a:chOff x="1600200" y="3124200"/>
              <a:chExt cx="762000" cy="83820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 rot="19576672" flipV="1">
              <a:off x="5197763" y="4255800"/>
              <a:ext cx="762000" cy="838200"/>
              <a:chOff x="1600200" y="3124200"/>
              <a:chExt cx="762000" cy="8382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rapezoid 44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7"/>
            <p:cNvGrpSpPr/>
            <p:nvPr/>
          </p:nvGrpSpPr>
          <p:grpSpPr>
            <a:xfrm flipV="1">
              <a:off x="4114800" y="4724400"/>
              <a:ext cx="762000" cy="838200"/>
              <a:chOff x="1600200" y="3124200"/>
              <a:chExt cx="762000" cy="8382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rapezoid 42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40"/>
            <p:cNvGrpSpPr/>
            <p:nvPr/>
          </p:nvGrpSpPr>
          <p:grpSpPr>
            <a:xfrm rot="2023328" flipH="1" flipV="1">
              <a:off x="3031837" y="4255800"/>
              <a:ext cx="762000" cy="838200"/>
              <a:chOff x="1600200" y="3124200"/>
              <a:chExt cx="762000" cy="83820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rapezoid 40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43"/>
            <p:cNvGrpSpPr/>
            <p:nvPr/>
          </p:nvGrpSpPr>
          <p:grpSpPr>
            <a:xfrm rot="5400000" flipH="1">
              <a:off x="5753100" y="3238500"/>
              <a:ext cx="762000" cy="838200"/>
              <a:chOff x="1600200" y="3124200"/>
              <a:chExt cx="762000" cy="8382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rapezoid 38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Trapezoid 53"/>
          <p:cNvSpPr/>
          <p:nvPr/>
        </p:nvSpPr>
        <p:spPr>
          <a:xfrm rot="9040695" flipH="1">
            <a:off x="1518418" y="2251973"/>
            <a:ext cx="3226786" cy="2053104"/>
          </a:xfrm>
          <a:prstGeom prst="trapezoid">
            <a:avLst>
              <a:gd name="adj" fmla="val 74251"/>
            </a:avLst>
          </a:prstGeom>
          <a:solidFill>
            <a:srgbClr val="FFFF00">
              <a:alpha val="4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apezoid 54"/>
          <p:cNvSpPr/>
          <p:nvPr/>
        </p:nvSpPr>
        <p:spPr>
          <a:xfrm rot="10800000" flipH="1">
            <a:off x="2819400" y="1828800"/>
            <a:ext cx="3229366" cy="2057400"/>
          </a:xfrm>
          <a:prstGeom prst="trapezoid">
            <a:avLst>
              <a:gd name="adj" fmla="val 74501"/>
            </a:avLst>
          </a:prstGeom>
          <a:solidFill>
            <a:srgbClr val="FFFF00">
              <a:alpha val="4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962400" y="2971800"/>
            <a:ext cx="609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hard is it?</a:t>
            </a:r>
            <a:endParaRPr lang="en-US" dirty="0"/>
          </a:p>
        </p:txBody>
      </p:sp>
      <p:grpSp>
        <p:nvGrpSpPr>
          <p:cNvPr id="3" name="Group 28"/>
          <p:cNvGrpSpPr/>
          <p:nvPr/>
        </p:nvGrpSpPr>
        <p:grpSpPr>
          <a:xfrm>
            <a:off x="3476234" y="4419600"/>
            <a:ext cx="2348530" cy="2133600"/>
            <a:chOff x="2514600" y="1893600"/>
            <a:chExt cx="4038600" cy="3669000"/>
          </a:xfrm>
        </p:grpSpPr>
        <p:grpSp>
          <p:nvGrpSpPr>
            <p:cNvPr id="4" name="Group 16"/>
            <p:cNvGrpSpPr/>
            <p:nvPr/>
          </p:nvGrpSpPr>
          <p:grpSpPr>
            <a:xfrm rot="16200000">
              <a:off x="2552700" y="3238500"/>
              <a:ext cx="762000" cy="838200"/>
              <a:chOff x="1600200" y="3124200"/>
              <a:chExt cx="762000" cy="8382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apezoid 52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19"/>
            <p:cNvGrpSpPr/>
            <p:nvPr/>
          </p:nvGrpSpPr>
          <p:grpSpPr>
            <a:xfrm rot="2023328">
              <a:off x="5197763" y="2274601"/>
              <a:ext cx="762000" cy="838200"/>
              <a:chOff x="1600200" y="3124200"/>
              <a:chExt cx="762000" cy="83820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rapezoid 50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22"/>
            <p:cNvGrpSpPr/>
            <p:nvPr/>
          </p:nvGrpSpPr>
          <p:grpSpPr>
            <a:xfrm>
              <a:off x="4114800" y="1893600"/>
              <a:ext cx="762000" cy="838200"/>
              <a:chOff x="1600200" y="3124200"/>
              <a:chExt cx="762000" cy="838200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rapezoid 48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31"/>
            <p:cNvGrpSpPr/>
            <p:nvPr/>
          </p:nvGrpSpPr>
          <p:grpSpPr>
            <a:xfrm rot="19576672" flipH="1">
              <a:off x="3031837" y="2274601"/>
              <a:ext cx="762000" cy="838200"/>
              <a:chOff x="1600200" y="3124200"/>
              <a:chExt cx="762000" cy="838200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apezoid 46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34"/>
            <p:cNvGrpSpPr/>
            <p:nvPr/>
          </p:nvGrpSpPr>
          <p:grpSpPr>
            <a:xfrm rot="19576672" flipV="1">
              <a:off x="5197763" y="4255800"/>
              <a:ext cx="762000" cy="838200"/>
              <a:chOff x="1600200" y="3124200"/>
              <a:chExt cx="762000" cy="8382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rapezoid 44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37"/>
            <p:cNvGrpSpPr/>
            <p:nvPr/>
          </p:nvGrpSpPr>
          <p:grpSpPr>
            <a:xfrm flipV="1">
              <a:off x="4114800" y="4724400"/>
              <a:ext cx="762000" cy="838200"/>
              <a:chOff x="1600200" y="3124200"/>
              <a:chExt cx="762000" cy="83820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Trapezoid 42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40"/>
            <p:cNvGrpSpPr/>
            <p:nvPr/>
          </p:nvGrpSpPr>
          <p:grpSpPr>
            <a:xfrm rot="2023328" flipH="1" flipV="1">
              <a:off x="3031837" y="4255800"/>
              <a:ext cx="762000" cy="838200"/>
              <a:chOff x="1600200" y="3124200"/>
              <a:chExt cx="762000" cy="838200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rapezoid 40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43"/>
            <p:cNvGrpSpPr/>
            <p:nvPr/>
          </p:nvGrpSpPr>
          <p:grpSpPr>
            <a:xfrm rot="5400000" flipH="1">
              <a:off x="5753100" y="3238500"/>
              <a:ext cx="762000" cy="838200"/>
              <a:chOff x="1600200" y="3124200"/>
              <a:chExt cx="762000" cy="838200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600200" y="32004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rapezoid 38"/>
              <p:cNvSpPr/>
              <p:nvPr/>
            </p:nvSpPr>
            <p:spPr>
              <a:xfrm>
                <a:off x="1752600" y="3124200"/>
                <a:ext cx="457200" cy="152400"/>
              </a:xfrm>
              <a:prstGeom prst="trapezoid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4" name="Trapezoid 53"/>
          <p:cNvSpPr/>
          <p:nvPr/>
        </p:nvSpPr>
        <p:spPr>
          <a:xfrm rot="9040695" flipH="1">
            <a:off x="1853673" y="3227571"/>
            <a:ext cx="3226786" cy="1499225"/>
          </a:xfrm>
          <a:prstGeom prst="trapezoid">
            <a:avLst>
              <a:gd name="adj" fmla="val 100389"/>
            </a:avLst>
          </a:prstGeom>
          <a:solidFill>
            <a:srgbClr val="FFFF00">
              <a:alpha val="4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apezoid 54"/>
          <p:cNvSpPr/>
          <p:nvPr/>
        </p:nvSpPr>
        <p:spPr>
          <a:xfrm rot="10800000" flipH="1">
            <a:off x="3019034" y="2819400"/>
            <a:ext cx="3229366" cy="1524000"/>
          </a:xfrm>
          <a:prstGeom prst="trapezoid">
            <a:avLst>
              <a:gd name="adj" fmla="val 99576"/>
            </a:avLst>
          </a:prstGeom>
          <a:solidFill>
            <a:srgbClr val="FFFF00">
              <a:alpha val="4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1143000" y="1828800"/>
            <a:ext cx="1371600" cy="1303020"/>
            <a:chOff x="1143000" y="1676400"/>
            <a:chExt cx="1524000" cy="1447800"/>
          </a:xfrm>
        </p:grpSpPr>
        <p:sp>
          <p:nvSpPr>
            <p:cNvPr id="56" name="Rectangle 55"/>
            <p:cNvSpPr/>
            <p:nvPr/>
          </p:nvSpPr>
          <p:spPr>
            <a:xfrm>
              <a:off x="1143000" y="1676400"/>
              <a:ext cx="1524000" cy="1447800"/>
            </a:xfrm>
            <a:prstGeom prst="rect">
              <a:avLst/>
            </a:prstGeom>
            <a:solidFill>
              <a:schemeClr val="bg2">
                <a:alpha val="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1495034" y="2051972"/>
              <a:ext cx="970540" cy="843628"/>
              <a:chOff x="1295400" y="1594772"/>
              <a:chExt cx="970540" cy="843628"/>
            </a:xfrm>
          </p:grpSpPr>
          <p:sp>
            <p:nvSpPr>
              <p:cNvPr id="32" name="Parallelogram 31"/>
              <p:cNvSpPr/>
              <p:nvPr/>
            </p:nvSpPr>
            <p:spPr>
              <a:xfrm rot="16200000" flipV="1">
                <a:off x="1638300" y="1866900"/>
                <a:ext cx="685800" cy="457200"/>
              </a:xfrm>
              <a:prstGeom prst="parallelogram">
                <a:avLst>
                  <a:gd name="adj" fmla="val 230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Parallelogram 33"/>
              <p:cNvSpPr/>
              <p:nvPr/>
            </p:nvSpPr>
            <p:spPr>
              <a:xfrm rot="5400000" flipH="1" flipV="1">
                <a:off x="1181100" y="1866900"/>
                <a:ext cx="685800" cy="457200"/>
              </a:xfrm>
              <a:prstGeom prst="parallelogram">
                <a:avLst>
                  <a:gd name="adj" fmla="val 2301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Parallelogram 34"/>
              <p:cNvSpPr/>
              <p:nvPr/>
            </p:nvSpPr>
            <p:spPr>
              <a:xfrm rot="800956" flipH="1" flipV="1">
                <a:off x="1334675" y="1594772"/>
                <a:ext cx="931265" cy="282739"/>
              </a:xfrm>
              <a:prstGeom prst="parallelogram">
                <a:avLst>
                  <a:gd name="adj" fmla="val 15729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8" name="Group 57"/>
          <p:cNvGrpSpPr/>
          <p:nvPr/>
        </p:nvGrpSpPr>
        <p:grpSpPr>
          <a:xfrm>
            <a:off x="4191000" y="1295400"/>
            <a:ext cx="1219200" cy="1158240"/>
            <a:chOff x="3962400" y="1295400"/>
            <a:chExt cx="1524000" cy="1447800"/>
          </a:xfrm>
        </p:grpSpPr>
        <p:sp>
          <p:nvSpPr>
            <p:cNvPr id="57" name="Rectangle 56"/>
            <p:cNvSpPr/>
            <p:nvPr/>
          </p:nvSpPr>
          <p:spPr>
            <a:xfrm>
              <a:off x="3962400" y="1295400"/>
              <a:ext cx="1524000" cy="1447800"/>
            </a:xfrm>
            <a:prstGeom prst="rect">
              <a:avLst/>
            </a:prstGeom>
            <a:solidFill>
              <a:schemeClr val="bg2">
                <a:alpha val="8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19600" y="1676400"/>
              <a:ext cx="609600" cy="609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4191000" y="1295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flipH="1">
            <a:off x="1143000" y="18288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495800" y="449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 flipH="1">
            <a:off x="3886200" y="4724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905125" y="2291556"/>
            <a:ext cx="33337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1447800"/>
            <a:ext cx="2229962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hard is it?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524000"/>
            <a:ext cx="432435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3429000" y="5943600"/>
            <a:ext cx="205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Distortion from lens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Calibration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Image Preprocessing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Image Stitching Process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Result!!!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Calibration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257800" y="2057400"/>
            <a:ext cx="3124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981200"/>
            <a:ext cx="340995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ight Arrow 5"/>
          <p:cNvSpPr/>
          <p:nvPr/>
        </p:nvSpPr>
        <p:spPr>
          <a:xfrm>
            <a:off x="3962400" y="3429000"/>
            <a:ext cx="1306902" cy="6096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Preprocessing</a:t>
            </a:r>
            <a:endParaRPr lang="en-US" dirty="0"/>
          </a:p>
        </p:txBody>
      </p:sp>
      <p:pic>
        <p:nvPicPr>
          <p:cNvPr id="2050" name="Picture 2" descr="img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4231" y="1524000"/>
            <a:ext cx="2844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img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39031" y="1524000"/>
            <a:ext cx="2861969" cy="215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-Right Arrow 6"/>
          <p:cNvSpPr/>
          <p:nvPr/>
        </p:nvSpPr>
        <p:spPr>
          <a:xfrm>
            <a:off x="3810000" y="2362200"/>
            <a:ext cx="1338532" cy="5334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Preprocessing</a:t>
            </a:r>
            <a:endParaRPr lang="en-US" dirty="0"/>
          </a:p>
        </p:txBody>
      </p:sp>
      <p:pic>
        <p:nvPicPr>
          <p:cNvPr id="2050" name="Picture 2" descr="img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4231" y="1524000"/>
            <a:ext cx="2844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img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39031" y="1524000"/>
            <a:ext cx="2861969" cy="215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-Right Arrow 6"/>
          <p:cNvSpPr/>
          <p:nvPr/>
        </p:nvSpPr>
        <p:spPr>
          <a:xfrm>
            <a:off x="3810000" y="2362200"/>
            <a:ext cx="1338532" cy="5334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C:\Documents and Settings\Administrator\My Documents\Chula\NSC\Presentation\Picture\agrey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4114800"/>
            <a:ext cx="2921549" cy="2197100"/>
          </a:xfrm>
          <a:prstGeom prst="rect">
            <a:avLst/>
          </a:prstGeom>
          <a:noFill/>
        </p:spPr>
      </p:pic>
      <p:pic>
        <p:nvPicPr>
          <p:cNvPr id="2055" name="Picture 7" descr="C:\Documents and Settings\Administrator\My Documents\Chula\NSC\Presentation\Picture\agrey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05400" y="4191000"/>
            <a:ext cx="2895600" cy="2145879"/>
          </a:xfrm>
          <a:prstGeom prst="rect">
            <a:avLst/>
          </a:prstGeom>
          <a:noFill/>
        </p:spPr>
      </p:pic>
      <p:sp>
        <p:nvSpPr>
          <p:cNvPr id="8" name="Left-Right Arrow 7"/>
          <p:cNvSpPr/>
          <p:nvPr/>
        </p:nvSpPr>
        <p:spPr>
          <a:xfrm>
            <a:off x="3810000" y="4953000"/>
            <a:ext cx="1338532" cy="5334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05200" y="3733800"/>
            <a:ext cx="2099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Change to Grayscale</a:t>
            </a:r>
            <a:endParaRPr lang="en-US" i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Preprocessing</a:t>
            </a:r>
            <a:endParaRPr lang="en-US" dirty="0"/>
          </a:p>
        </p:txBody>
      </p:sp>
      <p:pic>
        <p:nvPicPr>
          <p:cNvPr id="2050" name="Picture 2" descr="img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4231" y="1524000"/>
            <a:ext cx="2844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 descr="img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39031" y="1524000"/>
            <a:ext cx="2861969" cy="2152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eft-Right Arrow 6"/>
          <p:cNvSpPr/>
          <p:nvPr/>
        </p:nvSpPr>
        <p:spPr>
          <a:xfrm>
            <a:off x="3810000" y="2362200"/>
            <a:ext cx="1338532" cy="5334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C:\Documents and Settings\Administrator\My Documents\Chula\NSC\Presentation\Picture\agrey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4114800"/>
            <a:ext cx="2921549" cy="2197100"/>
          </a:xfrm>
          <a:prstGeom prst="rect">
            <a:avLst/>
          </a:prstGeom>
          <a:noFill/>
        </p:spPr>
      </p:pic>
      <p:pic>
        <p:nvPicPr>
          <p:cNvPr id="2055" name="Picture 7" descr="C:\Documents and Settings\Administrator\My Documents\Chula\NSC\Presentation\Picture\agrey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05400" y="4191000"/>
            <a:ext cx="2895600" cy="2145879"/>
          </a:xfrm>
          <a:prstGeom prst="rect">
            <a:avLst/>
          </a:prstGeom>
          <a:noFill/>
        </p:spPr>
      </p:pic>
      <p:sp>
        <p:nvSpPr>
          <p:cNvPr id="8" name="Left-Right Arrow 7"/>
          <p:cNvSpPr/>
          <p:nvPr/>
        </p:nvSpPr>
        <p:spPr>
          <a:xfrm>
            <a:off x="3810000" y="4953000"/>
            <a:ext cx="1338532" cy="5334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05200" y="3733800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Doing Equalization</a:t>
            </a:r>
            <a:endParaRPr lang="en-US" i="1" dirty="0"/>
          </a:p>
        </p:txBody>
      </p:sp>
      <p:pic>
        <p:nvPicPr>
          <p:cNvPr id="13" name="Picture 6" descr="C:\Documents and Settings\Administrator\My Documents\Chula\NSC\Presentation\Picture\agrey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1524000"/>
            <a:ext cx="2837111" cy="2133600"/>
          </a:xfrm>
          <a:prstGeom prst="rect">
            <a:avLst/>
          </a:prstGeom>
          <a:noFill/>
        </p:spPr>
      </p:pic>
      <p:pic>
        <p:nvPicPr>
          <p:cNvPr id="14" name="Picture 7" descr="C:\Documents and Settings\Administrator\My Documents\Chula\NSC\Presentation\Picture\agrey2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05400" y="1524000"/>
            <a:ext cx="2895600" cy="2145879"/>
          </a:xfrm>
          <a:prstGeom prst="rect">
            <a:avLst/>
          </a:prstGeom>
          <a:noFill/>
        </p:spPr>
      </p:pic>
      <p:sp>
        <p:nvSpPr>
          <p:cNvPr id="15" name="Left-Right Arrow 14"/>
          <p:cNvSpPr/>
          <p:nvPr/>
        </p:nvSpPr>
        <p:spPr>
          <a:xfrm>
            <a:off x="3810000" y="2362200"/>
            <a:ext cx="1338532" cy="5334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05400" y="4191000"/>
            <a:ext cx="28956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90600" y="4114800"/>
            <a:ext cx="2912052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Left-Right Arrow 17"/>
          <p:cNvSpPr/>
          <p:nvPr/>
        </p:nvSpPr>
        <p:spPr>
          <a:xfrm>
            <a:off x="3810000" y="4953000"/>
            <a:ext cx="1338532" cy="5334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Stitching Process</a:t>
            </a:r>
            <a:endParaRPr lang="en-US" dirty="0"/>
          </a:p>
        </p:txBody>
      </p:sp>
      <p:pic>
        <p:nvPicPr>
          <p:cNvPr id="3074" name="Picture 2" descr="delaunay_lef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267200"/>
            <a:ext cx="2750419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delaunay_righ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267200"/>
            <a:ext cx="2728531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3001" y="1519914"/>
            <a:ext cx="2743200" cy="207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81600" y="1524000"/>
            <a:ext cx="2724150" cy="20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Left-Right Arrow 6"/>
          <p:cNvSpPr/>
          <p:nvPr/>
        </p:nvSpPr>
        <p:spPr>
          <a:xfrm>
            <a:off x="3810000" y="2362200"/>
            <a:ext cx="1338532" cy="5334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-Right Arrow 8"/>
          <p:cNvSpPr/>
          <p:nvPr/>
        </p:nvSpPr>
        <p:spPr>
          <a:xfrm>
            <a:off x="3810000" y="5105400"/>
            <a:ext cx="1338532" cy="533400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667000" y="3733800"/>
            <a:ext cx="410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Optical Flow &amp; Do Delaunay Algorithm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Result!!!</a:t>
            </a:r>
            <a:endParaRPr lang="en-US" dirty="0"/>
          </a:p>
        </p:txBody>
      </p:sp>
      <p:pic>
        <p:nvPicPr>
          <p:cNvPr id="4" name="Picture 3" descr="C:\Documents and Settings\Administrator\My Documents\Chula\NSC\Presentation\Picture\AcolorMer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676400"/>
            <a:ext cx="6340956" cy="26447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It’s time to Show!!!</a:t>
            </a:r>
          </a:p>
          <a:p>
            <a:pPr algn="ctr"/>
            <a:r>
              <a:rPr lang="en-US" dirty="0" smtClean="0"/>
              <a:t>Let’s see the PINEAPPLE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4450" y="1319213"/>
            <a:ext cx="6515100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057400" y="5867400"/>
            <a:ext cx="487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around view in the car only by Drag and Drop…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905125" y="2291556"/>
            <a:ext cx="33337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4191000"/>
            <a:ext cx="2333625" cy="212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447800"/>
            <a:ext cx="2229962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LADYBUG2_white_background_lar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838200"/>
            <a:ext cx="3505200" cy="455488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971800" y="5562600"/>
            <a:ext cx="280403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/>
              <a:t>Ladybug®2 Camera </a:t>
            </a:r>
            <a:r>
              <a:rPr lang="en-US" dirty="0" smtClean="0"/>
              <a:t>(1394b)</a:t>
            </a:r>
            <a:r>
              <a:rPr lang="th-TH" dirty="0" smtClean="0"/>
              <a:t> </a:t>
            </a:r>
            <a:endParaRPr lang="en-US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905125" y="2291556"/>
            <a:ext cx="33337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reeform 6"/>
          <p:cNvSpPr/>
          <p:nvPr/>
        </p:nvSpPr>
        <p:spPr>
          <a:xfrm>
            <a:off x="3429000" y="4114800"/>
            <a:ext cx="2099108" cy="1544392"/>
          </a:xfrm>
          <a:custGeom>
            <a:avLst/>
            <a:gdLst>
              <a:gd name="connsiteX0" fmla="*/ 0 w 5410200"/>
              <a:gd name="connsiteY0" fmla="*/ 762000 h 1524000"/>
              <a:gd name="connsiteX1" fmla="*/ 762000 w 5410200"/>
              <a:gd name="connsiteY1" fmla="*/ 0 h 1524000"/>
              <a:gd name="connsiteX2" fmla="*/ 762000 w 5410200"/>
              <a:gd name="connsiteY2" fmla="*/ 381000 h 1524000"/>
              <a:gd name="connsiteX3" fmla="*/ 4648200 w 5410200"/>
              <a:gd name="connsiteY3" fmla="*/ 381000 h 1524000"/>
              <a:gd name="connsiteX4" fmla="*/ 4648200 w 5410200"/>
              <a:gd name="connsiteY4" fmla="*/ 0 h 1524000"/>
              <a:gd name="connsiteX5" fmla="*/ 5410200 w 5410200"/>
              <a:gd name="connsiteY5" fmla="*/ 762000 h 1524000"/>
              <a:gd name="connsiteX6" fmla="*/ 4648200 w 5410200"/>
              <a:gd name="connsiteY6" fmla="*/ 1524000 h 1524000"/>
              <a:gd name="connsiteX7" fmla="*/ 4648200 w 5410200"/>
              <a:gd name="connsiteY7" fmla="*/ 1143000 h 1524000"/>
              <a:gd name="connsiteX8" fmla="*/ 762000 w 5410200"/>
              <a:gd name="connsiteY8" fmla="*/ 1143000 h 1524000"/>
              <a:gd name="connsiteX9" fmla="*/ 762000 w 5410200"/>
              <a:gd name="connsiteY9" fmla="*/ 1524000 h 1524000"/>
              <a:gd name="connsiteX10" fmla="*/ 0 w 5410200"/>
              <a:gd name="connsiteY10" fmla="*/ 762000 h 1524000"/>
              <a:gd name="connsiteX0" fmla="*/ 0 w 5410200"/>
              <a:gd name="connsiteY0" fmla="*/ 762000 h 1524000"/>
              <a:gd name="connsiteX1" fmla="*/ 762000 w 5410200"/>
              <a:gd name="connsiteY1" fmla="*/ 0 h 1524000"/>
              <a:gd name="connsiteX2" fmla="*/ 762000 w 5410200"/>
              <a:gd name="connsiteY2" fmla="*/ 381000 h 1524000"/>
              <a:gd name="connsiteX3" fmla="*/ 4648200 w 5410200"/>
              <a:gd name="connsiteY3" fmla="*/ 381000 h 1524000"/>
              <a:gd name="connsiteX4" fmla="*/ 4648200 w 5410200"/>
              <a:gd name="connsiteY4" fmla="*/ 0 h 1524000"/>
              <a:gd name="connsiteX5" fmla="*/ 5410200 w 5410200"/>
              <a:gd name="connsiteY5" fmla="*/ 762000 h 1524000"/>
              <a:gd name="connsiteX6" fmla="*/ 4648200 w 5410200"/>
              <a:gd name="connsiteY6" fmla="*/ 1524000 h 1524000"/>
              <a:gd name="connsiteX7" fmla="*/ 4648200 w 5410200"/>
              <a:gd name="connsiteY7" fmla="*/ 1143000 h 1524000"/>
              <a:gd name="connsiteX8" fmla="*/ 762000 w 5410200"/>
              <a:gd name="connsiteY8" fmla="*/ 1143000 h 1524000"/>
              <a:gd name="connsiteX9" fmla="*/ 762000 w 5410200"/>
              <a:gd name="connsiteY9" fmla="*/ 1524000 h 1524000"/>
              <a:gd name="connsiteX10" fmla="*/ 0 w 5410200"/>
              <a:gd name="connsiteY10" fmla="*/ 762000 h 1524000"/>
              <a:gd name="connsiteX0" fmla="*/ 0 w 5410200"/>
              <a:gd name="connsiteY0" fmla="*/ 762000 h 1524000"/>
              <a:gd name="connsiteX1" fmla="*/ 762000 w 5410200"/>
              <a:gd name="connsiteY1" fmla="*/ 0 h 1524000"/>
              <a:gd name="connsiteX2" fmla="*/ 762000 w 5410200"/>
              <a:gd name="connsiteY2" fmla="*/ 381000 h 1524000"/>
              <a:gd name="connsiteX3" fmla="*/ 4648200 w 5410200"/>
              <a:gd name="connsiteY3" fmla="*/ 381000 h 1524000"/>
              <a:gd name="connsiteX4" fmla="*/ 4648200 w 5410200"/>
              <a:gd name="connsiteY4" fmla="*/ 0 h 1524000"/>
              <a:gd name="connsiteX5" fmla="*/ 5410200 w 5410200"/>
              <a:gd name="connsiteY5" fmla="*/ 762000 h 1524000"/>
              <a:gd name="connsiteX6" fmla="*/ 4648200 w 5410200"/>
              <a:gd name="connsiteY6" fmla="*/ 1524000 h 1524000"/>
              <a:gd name="connsiteX7" fmla="*/ 4648200 w 5410200"/>
              <a:gd name="connsiteY7" fmla="*/ 1143000 h 1524000"/>
              <a:gd name="connsiteX8" fmla="*/ 762000 w 5410200"/>
              <a:gd name="connsiteY8" fmla="*/ 1143000 h 1524000"/>
              <a:gd name="connsiteX9" fmla="*/ 762000 w 5410200"/>
              <a:gd name="connsiteY9" fmla="*/ 1524000 h 1524000"/>
              <a:gd name="connsiteX10" fmla="*/ 0 w 5410200"/>
              <a:gd name="connsiteY10" fmla="*/ 762000 h 1524000"/>
              <a:gd name="connsiteX0" fmla="*/ 0 w 5410200"/>
              <a:gd name="connsiteY0" fmla="*/ 762000 h 1649569"/>
              <a:gd name="connsiteX1" fmla="*/ 762000 w 5410200"/>
              <a:gd name="connsiteY1" fmla="*/ 0 h 1649569"/>
              <a:gd name="connsiteX2" fmla="*/ 762000 w 5410200"/>
              <a:gd name="connsiteY2" fmla="*/ 381000 h 1649569"/>
              <a:gd name="connsiteX3" fmla="*/ 4648200 w 5410200"/>
              <a:gd name="connsiteY3" fmla="*/ 381000 h 1649569"/>
              <a:gd name="connsiteX4" fmla="*/ 4648200 w 5410200"/>
              <a:gd name="connsiteY4" fmla="*/ 0 h 1649569"/>
              <a:gd name="connsiteX5" fmla="*/ 5410200 w 5410200"/>
              <a:gd name="connsiteY5" fmla="*/ 762000 h 1649569"/>
              <a:gd name="connsiteX6" fmla="*/ 4648200 w 5410200"/>
              <a:gd name="connsiteY6" fmla="*/ 1524000 h 1649569"/>
              <a:gd name="connsiteX7" fmla="*/ 4648200 w 5410200"/>
              <a:gd name="connsiteY7" fmla="*/ 1143000 h 1649569"/>
              <a:gd name="connsiteX8" fmla="*/ 762000 w 5410200"/>
              <a:gd name="connsiteY8" fmla="*/ 1143000 h 1649569"/>
              <a:gd name="connsiteX9" fmla="*/ 762000 w 5410200"/>
              <a:gd name="connsiteY9" fmla="*/ 1524000 h 1649569"/>
              <a:gd name="connsiteX10" fmla="*/ 0 w 5410200"/>
              <a:gd name="connsiteY10" fmla="*/ 762000 h 1649569"/>
              <a:gd name="connsiteX0" fmla="*/ 0 w 5410200"/>
              <a:gd name="connsiteY0" fmla="*/ 762000 h 1649569"/>
              <a:gd name="connsiteX1" fmla="*/ 762000 w 5410200"/>
              <a:gd name="connsiteY1" fmla="*/ 0 h 1649569"/>
              <a:gd name="connsiteX2" fmla="*/ 762000 w 5410200"/>
              <a:gd name="connsiteY2" fmla="*/ 381000 h 1649569"/>
              <a:gd name="connsiteX3" fmla="*/ 4648200 w 5410200"/>
              <a:gd name="connsiteY3" fmla="*/ 381000 h 1649569"/>
              <a:gd name="connsiteX4" fmla="*/ 4648200 w 5410200"/>
              <a:gd name="connsiteY4" fmla="*/ 0 h 1649569"/>
              <a:gd name="connsiteX5" fmla="*/ 5410200 w 5410200"/>
              <a:gd name="connsiteY5" fmla="*/ 762000 h 1649569"/>
              <a:gd name="connsiteX6" fmla="*/ 4648200 w 5410200"/>
              <a:gd name="connsiteY6" fmla="*/ 1524000 h 1649569"/>
              <a:gd name="connsiteX7" fmla="*/ 4648200 w 5410200"/>
              <a:gd name="connsiteY7" fmla="*/ 1143000 h 1649569"/>
              <a:gd name="connsiteX8" fmla="*/ 762000 w 5410200"/>
              <a:gd name="connsiteY8" fmla="*/ 1143000 h 1649569"/>
              <a:gd name="connsiteX9" fmla="*/ 762000 w 5410200"/>
              <a:gd name="connsiteY9" fmla="*/ 1524000 h 1649569"/>
              <a:gd name="connsiteX10" fmla="*/ 0 w 54102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762000 h 1649569"/>
              <a:gd name="connsiteX6" fmla="*/ 4648200 w 5448300"/>
              <a:gd name="connsiteY6" fmla="*/ 1524000 h 1649569"/>
              <a:gd name="connsiteX7" fmla="*/ 4648200 w 5448300"/>
              <a:gd name="connsiteY7" fmla="*/ 11430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381000 h 1649569"/>
              <a:gd name="connsiteX6" fmla="*/ 4648200 w 5448300"/>
              <a:gd name="connsiteY6" fmla="*/ 1524000 h 1649569"/>
              <a:gd name="connsiteX7" fmla="*/ 4648200 w 5448300"/>
              <a:gd name="connsiteY7" fmla="*/ 11430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381000 h 1649569"/>
              <a:gd name="connsiteX6" fmla="*/ 4648200 w 5448300"/>
              <a:gd name="connsiteY6" fmla="*/ 1524000 h 1649569"/>
              <a:gd name="connsiteX7" fmla="*/ 4648200 w 5448300"/>
              <a:gd name="connsiteY7" fmla="*/ 11430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381000 h 1649569"/>
              <a:gd name="connsiteX6" fmla="*/ 4648200 w 5448300"/>
              <a:gd name="connsiteY6" fmla="*/ 1524000 h 1649569"/>
              <a:gd name="connsiteX7" fmla="*/ 4876800 w 5448300"/>
              <a:gd name="connsiteY7" fmla="*/ 9906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99100"/>
              <a:gd name="connsiteY0" fmla="*/ 762000 h 1649569"/>
              <a:gd name="connsiteX1" fmla="*/ 762000 w 5499100"/>
              <a:gd name="connsiteY1" fmla="*/ 0 h 1649569"/>
              <a:gd name="connsiteX2" fmla="*/ 762000 w 5499100"/>
              <a:gd name="connsiteY2" fmla="*/ 381000 h 1649569"/>
              <a:gd name="connsiteX3" fmla="*/ 4648200 w 5499100"/>
              <a:gd name="connsiteY3" fmla="*/ 381000 h 1649569"/>
              <a:gd name="connsiteX4" fmla="*/ 4419600 w 5499100"/>
              <a:gd name="connsiteY4" fmla="*/ 0 h 1649569"/>
              <a:gd name="connsiteX5" fmla="*/ 5410200 w 5499100"/>
              <a:gd name="connsiteY5" fmla="*/ 381000 h 1649569"/>
              <a:gd name="connsiteX6" fmla="*/ 4953000 w 5499100"/>
              <a:gd name="connsiteY6" fmla="*/ 1524000 h 1649569"/>
              <a:gd name="connsiteX7" fmla="*/ 4876800 w 5499100"/>
              <a:gd name="connsiteY7" fmla="*/ 990600 h 1649569"/>
              <a:gd name="connsiteX8" fmla="*/ 762000 w 5499100"/>
              <a:gd name="connsiteY8" fmla="*/ 1143000 h 1649569"/>
              <a:gd name="connsiteX9" fmla="*/ 762000 w 5499100"/>
              <a:gd name="connsiteY9" fmla="*/ 1524000 h 1649569"/>
              <a:gd name="connsiteX10" fmla="*/ 0 w 5499100"/>
              <a:gd name="connsiteY10" fmla="*/ 762000 h 1649569"/>
              <a:gd name="connsiteX0" fmla="*/ 50800 w 5549900"/>
              <a:gd name="connsiteY0" fmla="*/ 762000 h 1649569"/>
              <a:gd name="connsiteX1" fmla="*/ 1117600 w 5549900"/>
              <a:gd name="connsiteY1" fmla="*/ 0 h 1649569"/>
              <a:gd name="connsiteX2" fmla="*/ 812800 w 5549900"/>
              <a:gd name="connsiteY2" fmla="*/ 381000 h 1649569"/>
              <a:gd name="connsiteX3" fmla="*/ 4699000 w 5549900"/>
              <a:gd name="connsiteY3" fmla="*/ 381000 h 1649569"/>
              <a:gd name="connsiteX4" fmla="*/ 4470400 w 5549900"/>
              <a:gd name="connsiteY4" fmla="*/ 0 h 1649569"/>
              <a:gd name="connsiteX5" fmla="*/ 5461000 w 5549900"/>
              <a:gd name="connsiteY5" fmla="*/ 381000 h 1649569"/>
              <a:gd name="connsiteX6" fmla="*/ 5003800 w 5549900"/>
              <a:gd name="connsiteY6" fmla="*/ 1524000 h 1649569"/>
              <a:gd name="connsiteX7" fmla="*/ 4927600 w 5549900"/>
              <a:gd name="connsiteY7" fmla="*/ 990600 h 1649569"/>
              <a:gd name="connsiteX8" fmla="*/ 812800 w 5549900"/>
              <a:gd name="connsiteY8" fmla="*/ 1143000 h 1649569"/>
              <a:gd name="connsiteX9" fmla="*/ 812800 w 5549900"/>
              <a:gd name="connsiteY9" fmla="*/ 1524000 h 1649569"/>
              <a:gd name="connsiteX10" fmla="*/ 50800 w 5549900"/>
              <a:gd name="connsiteY10" fmla="*/ 762000 h 1649569"/>
              <a:gd name="connsiteX0" fmla="*/ 50800 w 5549900"/>
              <a:gd name="connsiteY0" fmla="*/ 457200 h 1649569"/>
              <a:gd name="connsiteX1" fmla="*/ 1117600 w 5549900"/>
              <a:gd name="connsiteY1" fmla="*/ 0 h 1649569"/>
              <a:gd name="connsiteX2" fmla="*/ 812800 w 5549900"/>
              <a:gd name="connsiteY2" fmla="*/ 381000 h 1649569"/>
              <a:gd name="connsiteX3" fmla="*/ 4699000 w 5549900"/>
              <a:gd name="connsiteY3" fmla="*/ 381000 h 1649569"/>
              <a:gd name="connsiteX4" fmla="*/ 4470400 w 5549900"/>
              <a:gd name="connsiteY4" fmla="*/ 0 h 1649569"/>
              <a:gd name="connsiteX5" fmla="*/ 5461000 w 5549900"/>
              <a:gd name="connsiteY5" fmla="*/ 381000 h 1649569"/>
              <a:gd name="connsiteX6" fmla="*/ 5003800 w 5549900"/>
              <a:gd name="connsiteY6" fmla="*/ 1524000 h 1649569"/>
              <a:gd name="connsiteX7" fmla="*/ 4927600 w 5549900"/>
              <a:gd name="connsiteY7" fmla="*/ 990600 h 1649569"/>
              <a:gd name="connsiteX8" fmla="*/ 812800 w 5549900"/>
              <a:gd name="connsiteY8" fmla="*/ 1143000 h 1649569"/>
              <a:gd name="connsiteX9" fmla="*/ 812800 w 5549900"/>
              <a:gd name="connsiteY9" fmla="*/ 1524000 h 1649569"/>
              <a:gd name="connsiteX10" fmla="*/ 50800 w 5549900"/>
              <a:gd name="connsiteY10" fmla="*/ 457200 h 1649569"/>
              <a:gd name="connsiteX0" fmla="*/ 50800 w 5549900"/>
              <a:gd name="connsiteY0" fmla="*/ 457200 h 1524000"/>
              <a:gd name="connsiteX1" fmla="*/ 1117600 w 5549900"/>
              <a:gd name="connsiteY1" fmla="*/ 0 h 1524000"/>
              <a:gd name="connsiteX2" fmla="*/ 812800 w 5549900"/>
              <a:gd name="connsiteY2" fmla="*/ 381000 h 1524000"/>
              <a:gd name="connsiteX3" fmla="*/ 4699000 w 5549900"/>
              <a:gd name="connsiteY3" fmla="*/ 381000 h 1524000"/>
              <a:gd name="connsiteX4" fmla="*/ 4470400 w 5549900"/>
              <a:gd name="connsiteY4" fmla="*/ 0 h 1524000"/>
              <a:gd name="connsiteX5" fmla="*/ 5461000 w 5549900"/>
              <a:gd name="connsiteY5" fmla="*/ 381000 h 1524000"/>
              <a:gd name="connsiteX6" fmla="*/ 5003800 w 5549900"/>
              <a:gd name="connsiteY6" fmla="*/ 1524000 h 1524000"/>
              <a:gd name="connsiteX7" fmla="*/ 4927600 w 5549900"/>
              <a:gd name="connsiteY7" fmla="*/ 990600 h 1524000"/>
              <a:gd name="connsiteX8" fmla="*/ 660400 w 5549900"/>
              <a:gd name="connsiteY8" fmla="*/ 990600 h 1524000"/>
              <a:gd name="connsiteX9" fmla="*/ 812800 w 5549900"/>
              <a:gd name="connsiteY9" fmla="*/ 1524000 h 1524000"/>
              <a:gd name="connsiteX10" fmla="*/ 50800 w 5549900"/>
              <a:gd name="connsiteY10" fmla="*/ 457200 h 1524000"/>
              <a:gd name="connsiteX0" fmla="*/ 88900 w 5588000"/>
              <a:gd name="connsiteY0" fmla="*/ 457200 h 1524000"/>
              <a:gd name="connsiteX1" fmla="*/ 1155700 w 5588000"/>
              <a:gd name="connsiteY1" fmla="*/ 0 h 1524000"/>
              <a:gd name="connsiteX2" fmla="*/ 850900 w 5588000"/>
              <a:gd name="connsiteY2" fmla="*/ 381000 h 1524000"/>
              <a:gd name="connsiteX3" fmla="*/ 4737100 w 5588000"/>
              <a:gd name="connsiteY3" fmla="*/ 381000 h 1524000"/>
              <a:gd name="connsiteX4" fmla="*/ 4508500 w 5588000"/>
              <a:gd name="connsiteY4" fmla="*/ 0 h 1524000"/>
              <a:gd name="connsiteX5" fmla="*/ 5499100 w 5588000"/>
              <a:gd name="connsiteY5" fmla="*/ 381000 h 1524000"/>
              <a:gd name="connsiteX6" fmla="*/ 5041900 w 5588000"/>
              <a:gd name="connsiteY6" fmla="*/ 1524000 h 1524000"/>
              <a:gd name="connsiteX7" fmla="*/ 4965700 w 5588000"/>
              <a:gd name="connsiteY7" fmla="*/ 990600 h 1524000"/>
              <a:gd name="connsiteX8" fmla="*/ 698500 w 5588000"/>
              <a:gd name="connsiteY8" fmla="*/ 990600 h 1524000"/>
              <a:gd name="connsiteX9" fmla="*/ 622300 w 5588000"/>
              <a:gd name="connsiteY9" fmla="*/ 1524000 h 1524000"/>
              <a:gd name="connsiteX10" fmla="*/ 88900 w 5588000"/>
              <a:gd name="connsiteY10" fmla="*/ 457200 h 1524000"/>
              <a:gd name="connsiteX0" fmla="*/ 88900 w 5588000"/>
              <a:gd name="connsiteY0" fmla="*/ 457200 h 1524000"/>
              <a:gd name="connsiteX1" fmla="*/ 1155700 w 5588000"/>
              <a:gd name="connsiteY1" fmla="*/ 0 h 1524000"/>
              <a:gd name="connsiteX2" fmla="*/ 850900 w 5588000"/>
              <a:gd name="connsiteY2" fmla="*/ 381000 h 1524000"/>
              <a:gd name="connsiteX3" fmla="*/ 4737100 w 5588000"/>
              <a:gd name="connsiteY3" fmla="*/ 381000 h 1524000"/>
              <a:gd name="connsiteX4" fmla="*/ 4508500 w 5588000"/>
              <a:gd name="connsiteY4" fmla="*/ 0 h 1524000"/>
              <a:gd name="connsiteX5" fmla="*/ 5499100 w 5588000"/>
              <a:gd name="connsiteY5" fmla="*/ 381000 h 1524000"/>
              <a:gd name="connsiteX6" fmla="*/ 5041900 w 5588000"/>
              <a:gd name="connsiteY6" fmla="*/ 1524000 h 1524000"/>
              <a:gd name="connsiteX7" fmla="*/ 4965700 w 5588000"/>
              <a:gd name="connsiteY7" fmla="*/ 990600 h 1524000"/>
              <a:gd name="connsiteX8" fmla="*/ 698500 w 5588000"/>
              <a:gd name="connsiteY8" fmla="*/ 990600 h 1524000"/>
              <a:gd name="connsiteX9" fmla="*/ 622300 w 5588000"/>
              <a:gd name="connsiteY9" fmla="*/ 1524000 h 1524000"/>
              <a:gd name="connsiteX10" fmla="*/ 88900 w 5588000"/>
              <a:gd name="connsiteY10" fmla="*/ 457200 h 1524000"/>
              <a:gd name="connsiteX0" fmla="*/ -1 w 5499099"/>
              <a:gd name="connsiteY0" fmla="*/ 457200 h 1524000"/>
              <a:gd name="connsiteX1" fmla="*/ 1066799 w 5499099"/>
              <a:gd name="connsiteY1" fmla="*/ 0 h 1524000"/>
              <a:gd name="connsiteX2" fmla="*/ 761999 w 5499099"/>
              <a:gd name="connsiteY2" fmla="*/ 381000 h 1524000"/>
              <a:gd name="connsiteX3" fmla="*/ 4648199 w 5499099"/>
              <a:gd name="connsiteY3" fmla="*/ 381000 h 1524000"/>
              <a:gd name="connsiteX4" fmla="*/ 4419599 w 5499099"/>
              <a:gd name="connsiteY4" fmla="*/ 0 h 1524000"/>
              <a:gd name="connsiteX5" fmla="*/ 5410199 w 5499099"/>
              <a:gd name="connsiteY5" fmla="*/ 381000 h 1524000"/>
              <a:gd name="connsiteX6" fmla="*/ 4952999 w 5499099"/>
              <a:gd name="connsiteY6" fmla="*/ 1524000 h 1524000"/>
              <a:gd name="connsiteX7" fmla="*/ 4876799 w 5499099"/>
              <a:gd name="connsiteY7" fmla="*/ 990600 h 1524000"/>
              <a:gd name="connsiteX8" fmla="*/ 609599 w 5499099"/>
              <a:gd name="connsiteY8" fmla="*/ 990600 h 1524000"/>
              <a:gd name="connsiteX9" fmla="*/ 533399 w 5499099"/>
              <a:gd name="connsiteY9" fmla="*/ 1524000 h 1524000"/>
              <a:gd name="connsiteX10" fmla="*/ -1 w 5499099"/>
              <a:gd name="connsiteY10" fmla="*/ 457200 h 1524000"/>
              <a:gd name="connsiteX0" fmla="*/ -1 w 5499099"/>
              <a:gd name="connsiteY0" fmla="*/ 457200 h 1524000"/>
              <a:gd name="connsiteX1" fmla="*/ 1066799 w 5499099"/>
              <a:gd name="connsiteY1" fmla="*/ 0 h 1524000"/>
              <a:gd name="connsiteX2" fmla="*/ 761999 w 5499099"/>
              <a:gd name="connsiteY2" fmla="*/ 381000 h 1524000"/>
              <a:gd name="connsiteX3" fmla="*/ 4648199 w 5499099"/>
              <a:gd name="connsiteY3" fmla="*/ 381000 h 1524000"/>
              <a:gd name="connsiteX4" fmla="*/ 4419599 w 5499099"/>
              <a:gd name="connsiteY4" fmla="*/ 0 h 1524000"/>
              <a:gd name="connsiteX5" fmla="*/ 5410199 w 5499099"/>
              <a:gd name="connsiteY5" fmla="*/ 381000 h 1524000"/>
              <a:gd name="connsiteX6" fmla="*/ 4952999 w 5499099"/>
              <a:gd name="connsiteY6" fmla="*/ 1524000 h 1524000"/>
              <a:gd name="connsiteX7" fmla="*/ 4876799 w 5499099"/>
              <a:gd name="connsiteY7" fmla="*/ 990600 h 1524000"/>
              <a:gd name="connsiteX8" fmla="*/ 609599 w 5499099"/>
              <a:gd name="connsiteY8" fmla="*/ 990600 h 1524000"/>
              <a:gd name="connsiteX9" fmla="*/ 533399 w 5499099"/>
              <a:gd name="connsiteY9" fmla="*/ 1524000 h 1524000"/>
              <a:gd name="connsiteX10" fmla="*/ -1 w 5499099"/>
              <a:gd name="connsiteY10" fmla="*/ 457200 h 1524000"/>
              <a:gd name="connsiteX0" fmla="*/ -1 w 5499099"/>
              <a:gd name="connsiteY0" fmla="*/ 457200 h 1524000"/>
              <a:gd name="connsiteX1" fmla="*/ 1066799 w 5499099"/>
              <a:gd name="connsiteY1" fmla="*/ 0 h 1524000"/>
              <a:gd name="connsiteX2" fmla="*/ 761999 w 5499099"/>
              <a:gd name="connsiteY2" fmla="*/ 381000 h 1524000"/>
              <a:gd name="connsiteX3" fmla="*/ 4648199 w 5499099"/>
              <a:gd name="connsiteY3" fmla="*/ 381000 h 1524000"/>
              <a:gd name="connsiteX4" fmla="*/ 4419599 w 5499099"/>
              <a:gd name="connsiteY4" fmla="*/ 0 h 1524000"/>
              <a:gd name="connsiteX5" fmla="*/ 5410199 w 5499099"/>
              <a:gd name="connsiteY5" fmla="*/ 381000 h 1524000"/>
              <a:gd name="connsiteX6" fmla="*/ 4952999 w 5499099"/>
              <a:gd name="connsiteY6" fmla="*/ 1524000 h 1524000"/>
              <a:gd name="connsiteX7" fmla="*/ 4876799 w 5499099"/>
              <a:gd name="connsiteY7" fmla="*/ 990600 h 1524000"/>
              <a:gd name="connsiteX8" fmla="*/ 609599 w 5499099"/>
              <a:gd name="connsiteY8" fmla="*/ 990600 h 1524000"/>
              <a:gd name="connsiteX9" fmla="*/ 533399 w 5499099"/>
              <a:gd name="connsiteY9" fmla="*/ 1524000 h 1524000"/>
              <a:gd name="connsiteX10" fmla="*/ -1 w 5499099"/>
              <a:gd name="connsiteY10" fmla="*/ 457200 h 1524000"/>
              <a:gd name="connsiteX0" fmla="*/ -1 w 5499099"/>
              <a:gd name="connsiteY0" fmla="*/ 457200 h 1696792"/>
              <a:gd name="connsiteX1" fmla="*/ 1066799 w 5499099"/>
              <a:gd name="connsiteY1" fmla="*/ 0 h 1696792"/>
              <a:gd name="connsiteX2" fmla="*/ 761999 w 5499099"/>
              <a:gd name="connsiteY2" fmla="*/ 381000 h 1696792"/>
              <a:gd name="connsiteX3" fmla="*/ 4648199 w 5499099"/>
              <a:gd name="connsiteY3" fmla="*/ 381000 h 1696792"/>
              <a:gd name="connsiteX4" fmla="*/ 4419599 w 5499099"/>
              <a:gd name="connsiteY4" fmla="*/ 0 h 1696792"/>
              <a:gd name="connsiteX5" fmla="*/ 5410199 w 5499099"/>
              <a:gd name="connsiteY5" fmla="*/ 381000 h 1696792"/>
              <a:gd name="connsiteX6" fmla="*/ 4952999 w 5499099"/>
              <a:gd name="connsiteY6" fmla="*/ 1524000 h 1696792"/>
              <a:gd name="connsiteX7" fmla="*/ 4876799 w 5499099"/>
              <a:gd name="connsiteY7" fmla="*/ 990600 h 1696792"/>
              <a:gd name="connsiteX8" fmla="*/ 609599 w 5499099"/>
              <a:gd name="connsiteY8" fmla="*/ 990600 h 1696792"/>
              <a:gd name="connsiteX9" fmla="*/ 533399 w 5499099"/>
              <a:gd name="connsiteY9" fmla="*/ 1524000 h 1696792"/>
              <a:gd name="connsiteX10" fmla="*/ -1 w 5499099"/>
              <a:gd name="connsiteY10" fmla="*/ 457200 h 16967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2999 w 5499099"/>
              <a:gd name="connsiteY6" fmla="*/ 1524000 h 1544392"/>
              <a:gd name="connsiteX7" fmla="*/ 4876799 w 5499099"/>
              <a:gd name="connsiteY7" fmla="*/ 990600 h 1544392"/>
              <a:gd name="connsiteX8" fmla="*/ 609598 w 5499099"/>
              <a:gd name="connsiteY8" fmla="*/ 838200 h 1544392"/>
              <a:gd name="connsiteX9" fmla="*/ 533399 w 5499099"/>
              <a:gd name="connsiteY9" fmla="*/ 1524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2999 w 5499099"/>
              <a:gd name="connsiteY6" fmla="*/ 15240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524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3000 w 5499099"/>
              <a:gd name="connsiteY6" fmla="*/ 12192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524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3000 w 5499099"/>
              <a:gd name="connsiteY6" fmla="*/ 12192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143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3000 w 5499099"/>
              <a:gd name="connsiteY6" fmla="*/ 12192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143000 h 1544392"/>
              <a:gd name="connsiteX10" fmla="*/ -1 w 5499099"/>
              <a:gd name="connsiteY10" fmla="*/ 457200 h 1544392"/>
              <a:gd name="connsiteX0" fmla="*/ -1 w 5410200"/>
              <a:gd name="connsiteY0" fmla="*/ 457200 h 1544392"/>
              <a:gd name="connsiteX1" fmla="*/ 1066799 w 5410200"/>
              <a:gd name="connsiteY1" fmla="*/ 0 h 1544392"/>
              <a:gd name="connsiteX2" fmla="*/ 761999 w 5410200"/>
              <a:gd name="connsiteY2" fmla="*/ 381000 h 1544392"/>
              <a:gd name="connsiteX3" fmla="*/ 4648199 w 5410200"/>
              <a:gd name="connsiteY3" fmla="*/ 381000 h 1544392"/>
              <a:gd name="connsiteX4" fmla="*/ 4419599 w 5410200"/>
              <a:gd name="connsiteY4" fmla="*/ 0 h 1544392"/>
              <a:gd name="connsiteX5" fmla="*/ 5410199 w 5410200"/>
              <a:gd name="connsiteY5" fmla="*/ 381000 h 1544392"/>
              <a:gd name="connsiteX6" fmla="*/ 4953000 w 5410200"/>
              <a:gd name="connsiteY6" fmla="*/ 1219200 h 1544392"/>
              <a:gd name="connsiteX7" fmla="*/ 4876800 w 5410200"/>
              <a:gd name="connsiteY7" fmla="*/ 838200 h 1544392"/>
              <a:gd name="connsiteX8" fmla="*/ 609598 w 5410200"/>
              <a:gd name="connsiteY8" fmla="*/ 838200 h 1544392"/>
              <a:gd name="connsiteX9" fmla="*/ 533399 w 5410200"/>
              <a:gd name="connsiteY9" fmla="*/ 1143000 h 1544392"/>
              <a:gd name="connsiteX10" fmla="*/ -1 w 5410200"/>
              <a:gd name="connsiteY10" fmla="*/ 457200 h 154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10200" h="1544392">
                <a:moveTo>
                  <a:pt x="-1" y="457200"/>
                </a:moveTo>
                <a:cubicBezTo>
                  <a:pt x="429000" y="204273"/>
                  <a:pt x="711199" y="254000"/>
                  <a:pt x="1066799" y="0"/>
                </a:cubicBezTo>
                <a:lnTo>
                  <a:pt x="761999" y="381000"/>
                </a:lnTo>
                <a:cubicBezTo>
                  <a:pt x="3397737" y="1234226"/>
                  <a:pt x="3107106" y="781319"/>
                  <a:pt x="4648199" y="381000"/>
                </a:cubicBezTo>
                <a:lnTo>
                  <a:pt x="4419599" y="0"/>
                </a:lnTo>
                <a:cubicBezTo>
                  <a:pt x="4749799" y="254000"/>
                  <a:pt x="4787433" y="102673"/>
                  <a:pt x="5410199" y="381000"/>
                </a:cubicBezTo>
                <a:cubicBezTo>
                  <a:pt x="5266743" y="682938"/>
                  <a:pt x="5207000" y="965200"/>
                  <a:pt x="4953000" y="1219200"/>
                </a:cubicBezTo>
                <a:lnTo>
                  <a:pt x="4876800" y="838200"/>
                </a:lnTo>
                <a:cubicBezTo>
                  <a:pt x="3465490" y="1125828"/>
                  <a:pt x="3210836" y="1544392"/>
                  <a:pt x="609598" y="838200"/>
                </a:cubicBezTo>
                <a:lnTo>
                  <a:pt x="533399" y="1143000"/>
                </a:lnTo>
                <a:cubicBezTo>
                  <a:pt x="279399" y="889000"/>
                  <a:pt x="216945" y="731592"/>
                  <a:pt x="-1" y="45720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endParaRPr lang="en-US" b="1" cap="all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4191000"/>
            <a:ext cx="2333625" cy="212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447800"/>
            <a:ext cx="2229962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905125" y="2291556"/>
            <a:ext cx="33337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reeform 6"/>
          <p:cNvSpPr/>
          <p:nvPr/>
        </p:nvSpPr>
        <p:spPr>
          <a:xfrm>
            <a:off x="3429000" y="4114800"/>
            <a:ext cx="2099108" cy="1544392"/>
          </a:xfrm>
          <a:custGeom>
            <a:avLst/>
            <a:gdLst>
              <a:gd name="connsiteX0" fmla="*/ 0 w 5410200"/>
              <a:gd name="connsiteY0" fmla="*/ 762000 h 1524000"/>
              <a:gd name="connsiteX1" fmla="*/ 762000 w 5410200"/>
              <a:gd name="connsiteY1" fmla="*/ 0 h 1524000"/>
              <a:gd name="connsiteX2" fmla="*/ 762000 w 5410200"/>
              <a:gd name="connsiteY2" fmla="*/ 381000 h 1524000"/>
              <a:gd name="connsiteX3" fmla="*/ 4648200 w 5410200"/>
              <a:gd name="connsiteY3" fmla="*/ 381000 h 1524000"/>
              <a:gd name="connsiteX4" fmla="*/ 4648200 w 5410200"/>
              <a:gd name="connsiteY4" fmla="*/ 0 h 1524000"/>
              <a:gd name="connsiteX5" fmla="*/ 5410200 w 5410200"/>
              <a:gd name="connsiteY5" fmla="*/ 762000 h 1524000"/>
              <a:gd name="connsiteX6" fmla="*/ 4648200 w 5410200"/>
              <a:gd name="connsiteY6" fmla="*/ 1524000 h 1524000"/>
              <a:gd name="connsiteX7" fmla="*/ 4648200 w 5410200"/>
              <a:gd name="connsiteY7" fmla="*/ 1143000 h 1524000"/>
              <a:gd name="connsiteX8" fmla="*/ 762000 w 5410200"/>
              <a:gd name="connsiteY8" fmla="*/ 1143000 h 1524000"/>
              <a:gd name="connsiteX9" fmla="*/ 762000 w 5410200"/>
              <a:gd name="connsiteY9" fmla="*/ 1524000 h 1524000"/>
              <a:gd name="connsiteX10" fmla="*/ 0 w 5410200"/>
              <a:gd name="connsiteY10" fmla="*/ 762000 h 1524000"/>
              <a:gd name="connsiteX0" fmla="*/ 0 w 5410200"/>
              <a:gd name="connsiteY0" fmla="*/ 762000 h 1524000"/>
              <a:gd name="connsiteX1" fmla="*/ 762000 w 5410200"/>
              <a:gd name="connsiteY1" fmla="*/ 0 h 1524000"/>
              <a:gd name="connsiteX2" fmla="*/ 762000 w 5410200"/>
              <a:gd name="connsiteY2" fmla="*/ 381000 h 1524000"/>
              <a:gd name="connsiteX3" fmla="*/ 4648200 w 5410200"/>
              <a:gd name="connsiteY3" fmla="*/ 381000 h 1524000"/>
              <a:gd name="connsiteX4" fmla="*/ 4648200 w 5410200"/>
              <a:gd name="connsiteY4" fmla="*/ 0 h 1524000"/>
              <a:gd name="connsiteX5" fmla="*/ 5410200 w 5410200"/>
              <a:gd name="connsiteY5" fmla="*/ 762000 h 1524000"/>
              <a:gd name="connsiteX6" fmla="*/ 4648200 w 5410200"/>
              <a:gd name="connsiteY6" fmla="*/ 1524000 h 1524000"/>
              <a:gd name="connsiteX7" fmla="*/ 4648200 w 5410200"/>
              <a:gd name="connsiteY7" fmla="*/ 1143000 h 1524000"/>
              <a:gd name="connsiteX8" fmla="*/ 762000 w 5410200"/>
              <a:gd name="connsiteY8" fmla="*/ 1143000 h 1524000"/>
              <a:gd name="connsiteX9" fmla="*/ 762000 w 5410200"/>
              <a:gd name="connsiteY9" fmla="*/ 1524000 h 1524000"/>
              <a:gd name="connsiteX10" fmla="*/ 0 w 5410200"/>
              <a:gd name="connsiteY10" fmla="*/ 762000 h 1524000"/>
              <a:gd name="connsiteX0" fmla="*/ 0 w 5410200"/>
              <a:gd name="connsiteY0" fmla="*/ 762000 h 1524000"/>
              <a:gd name="connsiteX1" fmla="*/ 762000 w 5410200"/>
              <a:gd name="connsiteY1" fmla="*/ 0 h 1524000"/>
              <a:gd name="connsiteX2" fmla="*/ 762000 w 5410200"/>
              <a:gd name="connsiteY2" fmla="*/ 381000 h 1524000"/>
              <a:gd name="connsiteX3" fmla="*/ 4648200 w 5410200"/>
              <a:gd name="connsiteY3" fmla="*/ 381000 h 1524000"/>
              <a:gd name="connsiteX4" fmla="*/ 4648200 w 5410200"/>
              <a:gd name="connsiteY4" fmla="*/ 0 h 1524000"/>
              <a:gd name="connsiteX5" fmla="*/ 5410200 w 5410200"/>
              <a:gd name="connsiteY5" fmla="*/ 762000 h 1524000"/>
              <a:gd name="connsiteX6" fmla="*/ 4648200 w 5410200"/>
              <a:gd name="connsiteY6" fmla="*/ 1524000 h 1524000"/>
              <a:gd name="connsiteX7" fmla="*/ 4648200 w 5410200"/>
              <a:gd name="connsiteY7" fmla="*/ 1143000 h 1524000"/>
              <a:gd name="connsiteX8" fmla="*/ 762000 w 5410200"/>
              <a:gd name="connsiteY8" fmla="*/ 1143000 h 1524000"/>
              <a:gd name="connsiteX9" fmla="*/ 762000 w 5410200"/>
              <a:gd name="connsiteY9" fmla="*/ 1524000 h 1524000"/>
              <a:gd name="connsiteX10" fmla="*/ 0 w 5410200"/>
              <a:gd name="connsiteY10" fmla="*/ 762000 h 1524000"/>
              <a:gd name="connsiteX0" fmla="*/ 0 w 5410200"/>
              <a:gd name="connsiteY0" fmla="*/ 762000 h 1649569"/>
              <a:gd name="connsiteX1" fmla="*/ 762000 w 5410200"/>
              <a:gd name="connsiteY1" fmla="*/ 0 h 1649569"/>
              <a:gd name="connsiteX2" fmla="*/ 762000 w 5410200"/>
              <a:gd name="connsiteY2" fmla="*/ 381000 h 1649569"/>
              <a:gd name="connsiteX3" fmla="*/ 4648200 w 5410200"/>
              <a:gd name="connsiteY3" fmla="*/ 381000 h 1649569"/>
              <a:gd name="connsiteX4" fmla="*/ 4648200 w 5410200"/>
              <a:gd name="connsiteY4" fmla="*/ 0 h 1649569"/>
              <a:gd name="connsiteX5" fmla="*/ 5410200 w 5410200"/>
              <a:gd name="connsiteY5" fmla="*/ 762000 h 1649569"/>
              <a:gd name="connsiteX6" fmla="*/ 4648200 w 5410200"/>
              <a:gd name="connsiteY6" fmla="*/ 1524000 h 1649569"/>
              <a:gd name="connsiteX7" fmla="*/ 4648200 w 5410200"/>
              <a:gd name="connsiteY7" fmla="*/ 1143000 h 1649569"/>
              <a:gd name="connsiteX8" fmla="*/ 762000 w 5410200"/>
              <a:gd name="connsiteY8" fmla="*/ 1143000 h 1649569"/>
              <a:gd name="connsiteX9" fmla="*/ 762000 w 5410200"/>
              <a:gd name="connsiteY9" fmla="*/ 1524000 h 1649569"/>
              <a:gd name="connsiteX10" fmla="*/ 0 w 5410200"/>
              <a:gd name="connsiteY10" fmla="*/ 762000 h 1649569"/>
              <a:gd name="connsiteX0" fmla="*/ 0 w 5410200"/>
              <a:gd name="connsiteY0" fmla="*/ 762000 h 1649569"/>
              <a:gd name="connsiteX1" fmla="*/ 762000 w 5410200"/>
              <a:gd name="connsiteY1" fmla="*/ 0 h 1649569"/>
              <a:gd name="connsiteX2" fmla="*/ 762000 w 5410200"/>
              <a:gd name="connsiteY2" fmla="*/ 381000 h 1649569"/>
              <a:gd name="connsiteX3" fmla="*/ 4648200 w 5410200"/>
              <a:gd name="connsiteY3" fmla="*/ 381000 h 1649569"/>
              <a:gd name="connsiteX4" fmla="*/ 4648200 w 5410200"/>
              <a:gd name="connsiteY4" fmla="*/ 0 h 1649569"/>
              <a:gd name="connsiteX5" fmla="*/ 5410200 w 5410200"/>
              <a:gd name="connsiteY5" fmla="*/ 762000 h 1649569"/>
              <a:gd name="connsiteX6" fmla="*/ 4648200 w 5410200"/>
              <a:gd name="connsiteY6" fmla="*/ 1524000 h 1649569"/>
              <a:gd name="connsiteX7" fmla="*/ 4648200 w 5410200"/>
              <a:gd name="connsiteY7" fmla="*/ 1143000 h 1649569"/>
              <a:gd name="connsiteX8" fmla="*/ 762000 w 5410200"/>
              <a:gd name="connsiteY8" fmla="*/ 1143000 h 1649569"/>
              <a:gd name="connsiteX9" fmla="*/ 762000 w 5410200"/>
              <a:gd name="connsiteY9" fmla="*/ 1524000 h 1649569"/>
              <a:gd name="connsiteX10" fmla="*/ 0 w 54102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762000 h 1649569"/>
              <a:gd name="connsiteX6" fmla="*/ 4648200 w 5448300"/>
              <a:gd name="connsiteY6" fmla="*/ 1524000 h 1649569"/>
              <a:gd name="connsiteX7" fmla="*/ 4648200 w 5448300"/>
              <a:gd name="connsiteY7" fmla="*/ 11430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381000 h 1649569"/>
              <a:gd name="connsiteX6" fmla="*/ 4648200 w 5448300"/>
              <a:gd name="connsiteY6" fmla="*/ 1524000 h 1649569"/>
              <a:gd name="connsiteX7" fmla="*/ 4648200 w 5448300"/>
              <a:gd name="connsiteY7" fmla="*/ 11430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381000 h 1649569"/>
              <a:gd name="connsiteX6" fmla="*/ 4648200 w 5448300"/>
              <a:gd name="connsiteY6" fmla="*/ 1524000 h 1649569"/>
              <a:gd name="connsiteX7" fmla="*/ 4648200 w 5448300"/>
              <a:gd name="connsiteY7" fmla="*/ 11430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381000 h 1649569"/>
              <a:gd name="connsiteX6" fmla="*/ 4648200 w 5448300"/>
              <a:gd name="connsiteY6" fmla="*/ 1524000 h 1649569"/>
              <a:gd name="connsiteX7" fmla="*/ 4876800 w 5448300"/>
              <a:gd name="connsiteY7" fmla="*/ 9906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99100"/>
              <a:gd name="connsiteY0" fmla="*/ 762000 h 1649569"/>
              <a:gd name="connsiteX1" fmla="*/ 762000 w 5499100"/>
              <a:gd name="connsiteY1" fmla="*/ 0 h 1649569"/>
              <a:gd name="connsiteX2" fmla="*/ 762000 w 5499100"/>
              <a:gd name="connsiteY2" fmla="*/ 381000 h 1649569"/>
              <a:gd name="connsiteX3" fmla="*/ 4648200 w 5499100"/>
              <a:gd name="connsiteY3" fmla="*/ 381000 h 1649569"/>
              <a:gd name="connsiteX4" fmla="*/ 4419600 w 5499100"/>
              <a:gd name="connsiteY4" fmla="*/ 0 h 1649569"/>
              <a:gd name="connsiteX5" fmla="*/ 5410200 w 5499100"/>
              <a:gd name="connsiteY5" fmla="*/ 381000 h 1649569"/>
              <a:gd name="connsiteX6" fmla="*/ 4953000 w 5499100"/>
              <a:gd name="connsiteY6" fmla="*/ 1524000 h 1649569"/>
              <a:gd name="connsiteX7" fmla="*/ 4876800 w 5499100"/>
              <a:gd name="connsiteY7" fmla="*/ 990600 h 1649569"/>
              <a:gd name="connsiteX8" fmla="*/ 762000 w 5499100"/>
              <a:gd name="connsiteY8" fmla="*/ 1143000 h 1649569"/>
              <a:gd name="connsiteX9" fmla="*/ 762000 w 5499100"/>
              <a:gd name="connsiteY9" fmla="*/ 1524000 h 1649569"/>
              <a:gd name="connsiteX10" fmla="*/ 0 w 5499100"/>
              <a:gd name="connsiteY10" fmla="*/ 762000 h 1649569"/>
              <a:gd name="connsiteX0" fmla="*/ 50800 w 5549900"/>
              <a:gd name="connsiteY0" fmla="*/ 762000 h 1649569"/>
              <a:gd name="connsiteX1" fmla="*/ 1117600 w 5549900"/>
              <a:gd name="connsiteY1" fmla="*/ 0 h 1649569"/>
              <a:gd name="connsiteX2" fmla="*/ 812800 w 5549900"/>
              <a:gd name="connsiteY2" fmla="*/ 381000 h 1649569"/>
              <a:gd name="connsiteX3" fmla="*/ 4699000 w 5549900"/>
              <a:gd name="connsiteY3" fmla="*/ 381000 h 1649569"/>
              <a:gd name="connsiteX4" fmla="*/ 4470400 w 5549900"/>
              <a:gd name="connsiteY4" fmla="*/ 0 h 1649569"/>
              <a:gd name="connsiteX5" fmla="*/ 5461000 w 5549900"/>
              <a:gd name="connsiteY5" fmla="*/ 381000 h 1649569"/>
              <a:gd name="connsiteX6" fmla="*/ 5003800 w 5549900"/>
              <a:gd name="connsiteY6" fmla="*/ 1524000 h 1649569"/>
              <a:gd name="connsiteX7" fmla="*/ 4927600 w 5549900"/>
              <a:gd name="connsiteY7" fmla="*/ 990600 h 1649569"/>
              <a:gd name="connsiteX8" fmla="*/ 812800 w 5549900"/>
              <a:gd name="connsiteY8" fmla="*/ 1143000 h 1649569"/>
              <a:gd name="connsiteX9" fmla="*/ 812800 w 5549900"/>
              <a:gd name="connsiteY9" fmla="*/ 1524000 h 1649569"/>
              <a:gd name="connsiteX10" fmla="*/ 50800 w 5549900"/>
              <a:gd name="connsiteY10" fmla="*/ 762000 h 1649569"/>
              <a:gd name="connsiteX0" fmla="*/ 50800 w 5549900"/>
              <a:gd name="connsiteY0" fmla="*/ 457200 h 1649569"/>
              <a:gd name="connsiteX1" fmla="*/ 1117600 w 5549900"/>
              <a:gd name="connsiteY1" fmla="*/ 0 h 1649569"/>
              <a:gd name="connsiteX2" fmla="*/ 812800 w 5549900"/>
              <a:gd name="connsiteY2" fmla="*/ 381000 h 1649569"/>
              <a:gd name="connsiteX3" fmla="*/ 4699000 w 5549900"/>
              <a:gd name="connsiteY3" fmla="*/ 381000 h 1649569"/>
              <a:gd name="connsiteX4" fmla="*/ 4470400 w 5549900"/>
              <a:gd name="connsiteY4" fmla="*/ 0 h 1649569"/>
              <a:gd name="connsiteX5" fmla="*/ 5461000 w 5549900"/>
              <a:gd name="connsiteY5" fmla="*/ 381000 h 1649569"/>
              <a:gd name="connsiteX6" fmla="*/ 5003800 w 5549900"/>
              <a:gd name="connsiteY6" fmla="*/ 1524000 h 1649569"/>
              <a:gd name="connsiteX7" fmla="*/ 4927600 w 5549900"/>
              <a:gd name="connsiteY7" fmla="*/ 990600 h 1649569"/>
              <a:gd name="connsiteX8" fmla="*/ 812800 w 5549900"/>
              <a:gd name="connsiteY8" fmla="*/ 1143000 h 1649569"/>
              <a:gd name="connsiteX9" fmla="*/ 812800 w 5549900"/>
              <a:gd name="connsiteY9" fmla="*/ 1524000 h 1649569"/>
              <a:gd name="connsiteX10" fmla="*/ 50800 w 5549900"/>
              <a:gd name="connsiteY10" fmla="*/ 457200 h 1649569"/>
              <a:gd name="connsiteX0" fmla="*/ 50800 w 5549900"/>
              <a:gd name="connsiteY0" fmla="*/ 457200 h 1524000"/>
              <a:gd name="connsiteX1" fmla="*/ 1117600 w 5549900"/>
              <a:gd name="connsiteY1" fmla="*/ 0 h 1524000"/>
              <a:gd name="connsiteX2" fmla="*/ 812800 w 5549900"/>
              <a:gd name="connsiteY2" fmla="*/ 381000 h 1524000"/>
              <a:gd name="connsiteX3" fmla="*/ 4699000 w 5549900"/>
              <a:gd name="connsiteY3" fmla="*/ 381000 h 1524000"/>
              <a:gd name="connsiteX4" fmla="*/ 4470400 w 5549900"/>
              <a:gd name="connsiteY4" fmla="*/ 0 h 1524000"/>
              <a:gd name="connsiteX5" fmla="*/ 5461000 w 5549900"/>
              <a:gd name="connsiteY5" fmla="*/ 381000 h 1524000"/>
              <a:gd name="connsiteX6" fmla="*/ 5003800 w 5549900"/>
              <a:gd name="connsiteY6" fmla="*/ 1524000 h 1524000"/>
              <a:gd name="connsiteX7" fmla="*/ 4927600 w 5549900"/>
              <a:gd name="connsiteY7" fmla="*/ 990600 h 1524000"/>
              <a:gd name="connsiteX8" fmla="*/ 660400 w 5549900"/>
              <a:gd name="connsiteY8" fmla="*/ 990600 h 1524000"/>
              <a:gd name="connsiteX9" fmla="*/ 812800 w 5549900"/>
              <a:gd name="connsiteY9" fmla="*/ 1524000 h 1524000"/>
              <a:gd name="connsiteX10" fmla="*/ 50800 w 5549900"/>
              <a:gd name="connsiteY10" fmla="*/ 457200 h 1524000"/>
              <a:gd name="connsiteX0" fmla="*/ 88900 w 5588000"/>
              <a:gd name="connsiteY0" fmla="*/ 457200 h 1524000"/>
              <a:gd name="connsiteX1" fmla="*/ 1155700 w 5588000"/>
              <a:gd name="connsiteY1" fmla="*/ 0 h 1524000"/>
              <a:gd name="connsiteX2" fmla="*/ 850900 w 5588000"/>
              <a:gd name="connsiteY2" fmla="*/ 381000 h 1524000"/>
              <a:gd name="connsiteX3" fmla="*/ 4737100 w 5588000"/>
              <a:gd name="connsiteY3" fmla="*/ 381000 h 1524000"/>
              <a:gd name="connsiteX4" fmla="*/ 4508500 w 5588000"/>
              <a:gd name="connsiteY4" fmla="*/ 0 h 1524000"/>
              <a:gd name="connsiteX5" fmla="*/ 5499100 w 5588000"/>
              <a:gd name="connsiteY5" fmla="*/ 381000 h 1524000"/>
              <a:gd name="connsiteX6" fmla="*/ 5041900 w 5588000"/>
              <a:gd name="connsiteY6" fmla="*/ 1524000 h 1524000"/>
              <a:gd name="connsiteX7" fmla="*/ 4965700 w 5588000"/>
              <a:gd name="connsiteY7" fmla="*/ 990600 h 1524000"/>
              <a:gd name="connsiteX8" fmla="*/ 698500 w 5588000"/>
              <a:gd name="connsiteY8" fmla="*/ 990600 h 1524000"/>
              <a:gd name="connsiteX9" fmla="*/ 622300 w 5588000"/>
              <a:gd name="connsiteY9" fmla="*/ 1524000 h 1524000"/>
              <a:gd name="connsiteX10" fmla="*/ 88900 w 5588000"/>
              <a:gd name="connsiteY10" fmla="*/ 457200 h 1524000"/>
              <a:gd name="connsiteX0" fmla="*/ 88900 w 5588000"/>
              <a:gd name="connsiteY0" fmla="*/ 457200 h 1524000"/>
              <a:gd name="connsiteX1" fmla="*/ 1155700 w 5588000"/>
              <a:gd name="connsiteY1" fmla="*/ 0 h 1524000"/>
              <a:gd name="connsiteX2" fmla="*/ 850900 w 5588000"/>
              <a:gd name="connsiteY2" fmla="*/ 381000 h 1524000"/>
              <a:gd name="connsiteX3" fmla="*/ 4737100 w 5588000"/>
              <a:gd name="connsiteY3" fmla="*/ 381000 h 1524000"/>
              <a:gd name="connsiteX4" fmla="*/ 4508500 w 5588000"/>
              <a:gd name="connsiteY4" fmla="*/ 0 h 1524000"/>
              <a:gd name="connsiteX5" fmla="*/ 5499100 w 5588000"/>
              <a:gd name="connsiteY5" fmla="*/ 381000 h 1524000"/>
              <a:gd name="connsiteX6" fmla="*/ 5041900 w 5588000"/>
              <a:gd name="connsiteY6" fmla="*/ 1524000 h 1524000"/>
              <a:gd name="connsiteX7" fmla="*/ 4965700 w 5588000"/>
              <a:gd name="connsiteY7" fmla="*/ 990600 h 1524000"/>
              <a:gd name="connsiteX8" fmla="*/ 698500 w 5588000"/>
              <a:gd name="connsiteY8" fmla="*/ 990600 h 1524000"/>
              <a:gd name="connsiteX9" fmla="*/ 622300 w 5588000"/>
              <a:gd name="connsiteY9" fmla="*/ 1524000 h 1524000"/>
              <a:gd name="connsiteX10" fmla="*/ 88900 w 5588000"/>
              <a:gd name="connsiteY10" fmla="*/ 457200 h 1524000"/>
              <a:gd name="connsiteX0" fmla="*/ -1 w 5499099"/>
              <a:gd name="connsiteY0" fmla="*/ 457200 h 1524000"/>
              <a:gd name="connsiteX1" fmla="*/ 1066799 w 5499099"/>
              <a:gd name="connsiteY1" fmla="*/ 0 h 1524000"/>
              <a:gd name="connsiteX2" fmla="*/ 761999 w 5499099"/>
              <a:gd name="connsiteY2" fmla="*/ 381000 h 1524000"/>
              <a:gd name="connsiteX3" fmla="*/ 4648199 w 5499099"/>
              <a:gd name="connsiteY3" fmla="*/ 381000 h 1524000"/>
              <a:gd name="connsiteX4" fmla="*/ 4419599 w 5499099"/>
              <a:gd name="connsiteY4" fmla="*/ 0 h 1524000"/>
              <a:gd name="connsiteX5" fmla="*/ 5410199 w 5499099"/>
              <a:gd name="connsiteY5" fmla="*/ 381000 h 1524000"/>
              <a:gd name="connsiteX6" fmla="*/ 4952999 w 5499099"/>
              <a:gd name="connsiteY6" fmla="*/ 1524000 h 1524000"/>
              <a:gd name="connsiteX7" fmla="*/ 4876799 w 5499099"/>
              <a:gd name="connsiteY7" fmla="*/ 990600 h 1524000"/>
              <a:gd name="connsiteX8" fmla="*/ 609599 w 5499099"/>
              <a:gd name="connsiteY8" fmla="*/ 990600 h 1524000"/>
              <a:gd name="connsiteX9" fmla="*/ 533399 w 5499099"/>
              <a:gd name="connsiteY9" fmla="*/ 1524000 h 1524000"/>
              <a:gd name="connsiteX10" fmla="*/ -1 w 5499099"/>
              <a:gd name="connsiteY10" fmla="*/ 457200 h 1524000"/>
              <a:gd name="connsiteX0" fmla="*/ -1 w 5499099"/>
              <a:gd name="connsiteY0" fmla="*/ 457200 h 1524000"/>
              <a:gd name="connsiteX1" fmla="*/ 1066799 w 5499099"/>
              <a:gd name="connsiteY1" fmla="*/ 0 h 1524000"/>
              <a:gd name="connsiteX2" fmla="*/ 761999 w 5499099"/>
              <a:gd name="connsiteY2" fmla="*/ 381000 h 1524000"/>
              <a:gd name="connsiteX3" fmla="*/ 4648199 w 5499099"/>
              <a:gd name="connsiteY3" fmla="*/ 381000 h 1524000"/>
              <a:gd name="connsiteX4" fmla="*/ 4419599 w 5499099"/>
              <a:gd name="connsiteY4" fmla="*/ 0 h 1524000"/>
              <a:gd name="connsiteX5" fmla="*/ 5410199 w 5499099"/>
              <a:gd name="connsiteY5" fmla="*/ 381000 h 1524000"/>
              <a:gd name="connsiteX6" fmla="*/ 4952999 w 5499099"/>
              <a:gd name="connsiteY6" fmla="*/ 1524000 h 1524000"/>
              <a:gd name="connsiteX7" fmla="*/ 4876799 w 5499099"/>
              <a:gd name="connsiteY7" fmla="*/ 990600 h 1524000"/>
              <a:gd name="connsiteX8" fmla="*/ 609599 w 5499099"/>
              <a:gd name="connsiteY8" fmla="*/ 990600 h 1524000"/>
              <a:gd name="connsiteX9" fmla="*/ 533399 w 5499099"/>
              <a:gd name="connsiteY9" fmla="*/ 1524000 h 1524000"/>
              <a:gd name="connsiteX10" fmla="*/ -1 w 5499099"/>
              <a:gd name="connsiteY10" fmla="*/ 457200 h 1524000"/>
              <a:gd name="connsiteX0" fmla="*/ -1 w 5499099"/>
              <a:gd name="connsiteY0" fmla="*/ 457200 h 1524000"/>
              <a:gd name="connsiteX1" fmla="*/ 1066799 w 5499099"/>
              <a:gd name="connsiteY1" fmla="*/ 0 h 1524000"/>
              <a:gd name="connsiteX2" fmla="*/ 761999 w 5499099"/>
              <a:gd name="connsiteY2" fmla="*/ 381000 h 1524000"/>
              <a:gd name="connsiteX3" fmla="*/ 4648199 w 5499099"/>
              <a:gd name="connsiteY3" fmla="*/ 381000 h 1524000"/>
              <a:gd name="connsiteX4" fmla="*/ 4419599 w 5499099"/>
              <a:gd name="connsiteY4" fmla="*/ 0 h 1524000"/>
              <a:gd name="connsiteX5" fmla="*/ 5410199 w 5499099"/>
              <a:gd name="connsiteY5" fmla="*/ 381000 h 1524000"/>
              <a:gd name="connsiteX6" fmla="*/ 4952999 w 5499099"/>
              <a:gd name="connsiteY6" fmla="*/ 1524000 h 1524000"/>
              <a:gd name="connsiteX7" fmla="*/ 4876799 w 5499099"/>
              <a:gd name="connsiteY7" fmla="*/ 990600 h 1524000"/>
              <a:gd name="connsiteX8" fmla="*/ 609599 w 5499099"/>
              <a:gd name="connsiteY8" fmla="*/ 990600 h 1524000"/>
              <a:gd name="connsiteX9" fmla="*/ 533399 w 5499099"/>
              <a:gd name="connsiteY9" fmla="*/ 1524000 h 1524000"/>
              <a:gd name="connsiteX10" fmla="*/ -1 w 5499099"/>
              <a:gd name="connsiteY10" fmla="*/ 457200 h 1524000"/>
              <a:gd name="connsiteX0" fmla="*/ -1 w 5499099"/>
              <a:gd name="connsiteY0" fmla="*/ 457200 h 1696792"/>
              <a:gd name="connsiteX1" fmla="*/ 1066799 w 5499099"/>
              <a:gd name="connsiteY1" fmla="*/ 0 h 1696792"/>
              <a:gd name="connsiteX2" fmla="*/ 761999 w 5499099"/>
              <a:gd name="connsiteY2" fmla="*/ 381000 h 1696792"/>
              <a:gd name="connsiteX3" fmla="*/ 4648199 w 5499099"/>
              <a:gd name="connsiteY3" fmla="*/ 381000 h 1696792"/>
              <a:gd name="connsiteX4" fmla="*/ 4419599 w 5499099"/>
              <a:gd name="connsiteY4" fmla="*/ 0 h 1696792"/>
              <a:gd name="connsiteX5" fmla="*/ 5410199 w 5499099"/>
              <a:gd name="connsiteY5" fmla="*/ 381000 h 1696792"/>
              <a:gd name="connsiteX6" fmla="*/ 4952999 w 5499099"/>
              <a:gd name="connsiteY6" fmla="*/ 1524000 h 1696792"/>
              <a:gd name="connsiteX7" fmla="*/ 4876799 w 5499099"/>
              <a:gd name="connsiteY7" fmla="*/ 990600 h 1696792"/>
              <a:gd name="connsiteX8" fmla="*/ 609599 w 5499099"/>
              <a:gd name="connsiteY8" fmla="*/ 990600 h 1696792"/>
              <a:gd name="connsiteX9" fmla="*/ 533399 w 5499099"/>
              <a:gd name="connsiteY9" fmla="*/ 1524000 h 1696792"/>
              <a:gd name="connsiteX10" fmla="*/ -1 w 5499099"/>
              <a:gd name="connsiteY10" fmla="*/ 457200 h 16967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2999 w 5499099"/>
              <a:gd name="connsiteY6" fmla="*/ 1524000 h 1544392"/>
              <a:gd name="connsiteX7" fmla="*/ 4876799 w 5499099"/>
              <a:gd name="connsiteY7" fmla="*/ 990600 h 1544392"/>
              <a:gd name="connsiteX8" fmla="*/ 609598 w 5499099"/>
              <a:gd name="connsiteY8" fmla="*/ 838200 h 1544392"/>
              <a:gd name="connsiteX9" fmla="*/ 533399 w 5499099"/>
              <a:gd name="connsiteY9" fmla="*/ 1524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2999 w 5499099"/>
              <a:gd name="connsiteY6" fmla="*/ 15240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524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3000 w 5499099"/>
              <a:gd name="connsiteY6" fmla="*/ 12192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524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3000 w 5499099"/>
              <a:gd name="connsiteY6" fmla="*/ 12192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143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3000 w 5499099"/>
              <a:gd name="connsiteY6" fmla="*/ 12192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143000 h 1544392"/>
              <a:gd name="connsiteX10" fmla="*/ -1 w 5499099"/>
              <a:gd name="connsiteY10" fmla="*/ 457200 h 1544392"/>
              <a:gd name="connsiteX0" fmla="*/ -1 w 5410200"/>
              <a:gd name="connsiteY0" fmla="*/ 457200 h 1544392"/>
              <a:gd name="connsiteX1" fmla="*/ 1066799 w 5410200"/>
              <a:gd name="connsiteY1" fmla="*/ 0 h 1544392"/>
              <a:gd name="connsiteX2" fmla="*/ 761999 w 5410200"/>
              <a:gd name="connsiteY2" fmla="*/ 381000 h 1544392"/>
              <a:gd name="connsiteX3" fmla="*/ 4648199 w 5410200"/>
              <a:gd name="connsiteY3" fmla="*/ 381000 h 1544392"/>
              <a:gd name="connsiteX4" fmla="*/ 4419599 w 5410200"/>
              <a:gd name="connsiteY4" fmla="*/ 0 h 1544392"/>
              <a:gd name="connsiteX5" fmla="*/ 5410199 w 5410200"/>
              <a:gd name="connsiteY5" fmla="*/ 381000 h 1544392"/>
              <a:gd name="connsiteX6" fmla="*/ 4953000 w 5410200"/>
              <a:gd name="connsiteY6" fmla="*/ 1219200 h 1544392"/>
              <a:gd name="connsiteX7" fmla="*/ 4876800 w 5410200"/>
              <a:gd name="connsiteY7" fmla="*/ 838200 h 1544392"/>
              <a:gd name="connsiteX8" fmla="*/ 609598 w 5410200"/>
              <a:gd name="connsiteY8" fmla="*/ 838200 h 1544392"/>
              <a:gd name="connsiteX9" fmla="*/ 533399 w 5410200"/>
              <a:gd name="connsiteY9" fmla="*/ 1143000 h 1544392"/>
              <a:gd name="connsiteX10" fmla="*/ -1 w 5410200"/>
              <a:gd name="connsiteY10" fmla="*/ 457200 h 154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10200" h="1544392">
                <a:moveTo>
                  <a:pt x="-1" y="457200"/>
                </a:moveTo>
                <a:cubicBezTo>
                  <a:pt x="429000" y="204273"/>
                  <a:pt x="711199" y="254000"/>
                  <a:pt x="1066799" y="0"/>
                </a:cubicBezTo>
                <a:lnTo>
                  <a:pt x="761999" y="381000"/>
                </a:lnTo>
                <a:cubicBezTo>
                  <a:pt x="3397737" y="1234226"/>
                  <a:pt x="3107106" y="781319"/>
                  <a:pt x="4648199" y="381000"/>
                </a:cubicBezTo>
                <a:lnTo>
                  <a:pt x="4419599" y="0"/>
                </a:lnTo>
                <a:cubicBezTo>
                  <a:pt x="4749799" y="254000"/>
                  <a:pt x="4787433" y="102673"/>
                  <a:pt x="5410199" y="381000"/>
                </a:cubicBezTo>
                <a:cubicBezTo>
                  <a:pt x="5266743" y="682938"/>
                  <a:pt x="5207000" y="965200"/>
                  <a:pt x="4953000" y="1219200"/>
                </a:cubicBezTo>
                <a:lnTo>
                  <a:pt x="4876800" y="838200"/>
                </a:lnTo>
                <a:cubicBezTo>
                  <a:pt x="3465490" y="1125828"/>
                  <a:pt x="3210836" y="1544392"/>
                  <a:pt x="609598" y="838200"/>
                </a:cubicBezTo>
                <a:lnTo>
                  <a:pt x="533399" y="1143000"/>
                </a:lnTo>
                <a:cubicBezTo>
                  <a:pt x="279399" y="889000"/>
                  <a:pt x="216945" y="731592"/>
                  <a:pt x="-1" y="45720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endParaRPr lang="en-US" b="1" cap="all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4191000"/>
            <a:ext cx="2333625" cy="212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0" y="1371600"/>
            <a:ext cx="241197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1447800"/>
            <a:ext cx="2229962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905125" y="2291556"/>
            <a:ext cx="33337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Freeform 6"/>
          <p:cNvSpPr/>
          <p:nvPr/>
        </p:nvSpPr>
        <p:spPr>
          <a:xfrm>
            <a:off x="3429000" y="4114800"/>
            <a:ext cx="2099108" cy="1544392"/>
          </a:xfrm>
          <a:custGeom>
            <a:avLst/>
            <a:gdLst>
              <a:gd name="connsiteX0" fmla="*/ 0 w 5410200"/>
              <a:gd name="connsiteY0" fmla="*/ 762000 h 1524000"/>
              <a:gd name="connsiteX1" fmla="*/ 762000 w 5410200"/>
              <a:gd name="connsiteY1" fmla="*/ 0 h 1524000"/>
              <a:gd name="connsiteX2" fmla="*/ 762000 w 5410200"/>
              <a:gd name="connsiteY2" fmla="*/ 381000 h 1524000"/>
              <a:gd name="connsiteX3" fmla="*/ 4648200 w 5410200"/>
              <a:gd name="connsiteY3" fmla="*/ 381000 h 1524000"/>
              <a:gd name="connsiteX4" fmla="*/ 4648200 w 5410200"/>
              <a:gd name="connsiteY4" fmla="*/ 0 h 1524000"/>
              <a:gd name="connsiteX5" fmla="*/ 5410200 w 5410200"/>
              <a:gd name="connsiteY5" fmla="*/ 762000 h 1524000"/>
              <a:gd name="connsiteX6" fmla="*/ 4648200 w 5410200"/>
              <a:gd name="connsiteY6" fmla="*/ 1524000 h 1524000"/>
              <a:gd name="connsiteX7" fmla="*/ 4648200 w 5410200"/>
              <a:gd name="connsiteY7" fmla="*/ 1143000 h 1524000"/>
              <a:gd name="connsiteX8" fmla="*/ 762000 w 5410200"/>
              <a:gd name="connsiteY8" fmla="*/ 1143000 h 1524000"/>
              <a:gd name="connsiteX9" fmla="*/ 762000 w 5410200"/>
              <a:gd name="connsiteY9" fmla="*/ 1524000 h 1524000"/>
              <a:gd name="connsiteX10" fmla="*/ 0 w 5410200"/>
              <a:gd name="connsiteY10" fmla="*/ 762000 h 1524000"/>
              <a:gd name="connsiteX0" fmla="*/ 0 w 5410200"/>
              <a:gd name="connsiteY0" fmla="*/ 762000 h 1524000"/>
              <a:gd name="connsiteX1" fmla="*/ 762000 w 5410200"/>
              <a:gd name="connsiteY1" fmla="*/ 0 h 1524000"/>
              <a:gd name="connsiteX2" fmla="*/ 762000 w 5410200"/>
              <a:gd name="connsiteY2" fmla="*/ 381000 h 1524000"/>
              <a:gd name="connsiteX3" fmla="*/ 4648200 w 5410200"/>
              <a:gd name="connsiteY3" fmla="*/ 381000 h 1524000"/>
              <a:gd name="connsiteX4" fmla="*/ 4648200 w 5410200"/>
              <a:gd name="connsiteY4" fmla="*/ 0 h 1524000"/>
              <a:gd name="connsiteX5" fmla="*/ 5410200 w 5410200"/>
              <a:gd name="connsiteY5" fmla="*/ 762000 h 1524000"/>
              <a:gd name="connsiteX6" fmla="*/ 4648200 w 5410200"/>
              <a:gd name="connsiteY6" fmla="*/ 1524000 h 1524000"/>
              <a:gd name="connsiteX7" fmla="*/ 4648200 w 5410200"/>
              <a:gd name="connsiteY7" fmla="*/ 1143000 h 1524000"/>
              <a:gd name="connsiteX8" fmla="*/ 762000 w 5410200"/>
              <a:gd name="connsiteY8" fmla="*/ 1143000 h 1524000"/>
              <a:gd name="connsiteX9" fmla="*/ 762000 w 5410200"/>
              <a:gd name="connsiteY9" fmla="*/ 1524000 h 1524000"/>
              <a:gd name="connsiteX10" fmla="*/ 0 w 5410200"/>
              <a:gd name="connsiteY10" fmla="*/ 762000 h 1524000"/>
              <a:gd name="connsiteX0" fmla="*/ 0 w 5410200"/>
              <a:gd name="connsiteY0" fmla="*/ 762000 h 1524000"/>
              <a:gd name="connsiteX1" fmla="*/ 762000 w 5410200"/>
              <a:gd name="connsiteY1" fmla="*/ 0 h 1524000"/>
              <a:gd name="connsiteX2" fmla="*/ 762000 w 5410200"/>
              <a:gd name="connsiteY2" fmla="*/ 381000 h 1524000"/>
              <a:gd name="connsiteX3" fmla="*/ 4648200 w 5410200"/>
              <a:gd name="connsiteY3" fmla="*/ 381000 h 1524000"/>
              <a:gd name="connsiteX4" fmla="*/ 4648200 w 5410200"/>
              <a:gd name="connsiteY4" fmla="*/ 0 h 1524000"/>
              <a:gd name="connsiteX5" fmla="*/ 5410200 w 5410200"/>
              <a:gd name="connsiteY5" fmla="*/ 762000 h 1524000"/>
              <a:gd name="connsiteX6" fmla="*/ 4648200 w 5410200"/>
              <a:gd name="connsiteY6" fmla="*/ 1524000 h 1524000"/>
              <a:gd name="connsiteX7" fmla="*/ 4648200 w 5410200"/>
              <a:gd name="connsiteY7" fmla="*/ 1143000 h 1524000"/>
              <a:gd name="connsiteX8" fmla="*/ 762000 w 5410200"/>
              <a:gd name="connsiteY8" fmla="*/ 1143000 h 1524000"/>
              <a:gd name="connsiteX9" fmla="*/ 762000 w 5410200"/>
              <a:gd name="connsiteY9" fmla="*/ 1524000 h 1524000"/>
              <a:gd name="connsiteX10" fmla="*/ 0 w 5410200"/>
              <a:gd name="connsiteY10" fmla="*/ 762000 h 1524000"/>
              <a:gd name="connsiteX0" fmla="*/ 0 w 5410200"/>
              <a:gd name="connsiteY0" fmla="*/ 762000 h 1649569"/>
              <a:gd name="connsiteX1" fmla="*/ 762000 w 5410200"/>
              <a:gd name="connsiteY1" fmla="*/ 0 h 1649569"/>
              <a:gd name="connsiteX2" fmla="*/ 762000 w 5410200"/>
              <a:gd name="connsiteY2" fmla="*/ 381000 h 1649569"/>
              <a:gd name="connsiteX3" fmla="*/ 4648200 w 5410200"/>
              <a:gd name="connsiteY3" fmla="*/ 381000 h 1649569"/>
              <a:gd name="connsiteX4" fmla="*/ 4648200 w 5410200"/>
              <a:gd name="connsiteY4" fmla="*/ 0 h 1649569"/>
              <a:gd name="connsiteX5" fmla="*/ 5410200 w 5410200"/>
              <a:gd name="connsiteY5" fmla="*/ 762000 h 1649569"/>
              <a:gd name="connsiteX6" fmla="*/ 4648200 w 5410200"/>
              <a:gd name="connsiteY6" fmla="*/ 1524000 h 1649569"/>
              <a:gd name="connsiteX7" fmla="*/ 4648200 w 5410200"/>
              <a:gd name="connsiteY7" fmla="*/ 1143000 h 1649569"/>
              <a:gd name="connsiteX8" fmla="*/ 762000 w 5410200"/>
              <a:gd name="connsiteY8" fmla="*/ 1143000 h 1649569"/>
              <a:gd name="connsiteX9" fmla="*/ 762000 w 5410200"/>
              <a:gd name="connsiteY9" fmla="*/ 1524000 h 1649569"/>
              <a:gd name="connsiteX10" fmla="*/ 0 w 5410200"/>
              <a:gd name="connsiteY10" fmla="*/ 762000 h 1649569"/>
              <a:gd name="connsiteX0" fmla="*/ 0 w 5410200"/>
              <a:gd name="connsiteY0" fmla="*/ 762000 h 1649569"/>
              <a:gd name="connsiteX1" fmla="*/ 762000 w 5410200"/>
              <a:gd name="connsiteY1" fmla="*/ 0 h 1649569"/>
              <a:gd name="connsiteX2" fmla="*/ 762000 w 5410200"/>
              <a:gd name="connsiteY2" fmla="*/ 381000 h 1649569"/>
              <a:gd name="connsiteX3" fmla="*/ 4648200 w 5410200"/>
              <a:gd name="connsiteY3" fmla="*/ 381000 h 1649569"/>
              <a:gd name="connsiteX4" fmla="*/ 4648200 w 5410200"/>
              <a:gd name="connsiteY4" fmla="*/ 0 h 1649569"/>
              <a:gd name="connsiteX5" fmla="*/ 5410200 w 5410200"/>
              <a:gd name="connsiteY5" fmla="*/ 762000 h 1649569"/>
              <a:gd name="connsiteX6" fmla="*/ 4648200 w 5410200"/>
              <a:gd name="connsiteY6" fmla="*/ 1524000 h 1649569"/>
              <a:gd name="connsiteX7" fmla="*/ 4648200 w 5410200"/>
              <a:gd name="connsiteY7" fmla="*/ 1143000 h 1649569"/>
              <a:gd name="connsiteX8" fmla="*/ 762000 w 5410200"/>
              <a:gd name="connsiteY8" fmla="*/ 1143000 h 1649569"/>
              <a:gd name="connsiteX9" fmla="*/ 762000 w 5410200"/>
              <a:gd name="connsiteY9" fmla="*/ 1524000 h 1649569"/>
              <a:gd name="connsiteX10" fmla="*/ 0 w 54102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762000 h 1649569"/>
              <a:gd name="connsiteX6" fmla="*/ 4648200 w 5448300"/>
              <a:gd name="connsiteY6" fmla="*/ 1524000 h 1649569"/>
              <a:gd name="connsiteX7" fmla="*/ 4648200 w 5448300"/>
              <a:gd name="connsiteY7" fmla="*/ 11430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381000 h 1649569"/>
              <a:gd name="connsiteX6" fmla="*/ 4648200 w 5448300"/>
              <a:gd name="connsiteY6" fmla="*/ 1524000 h 1649569"/>
              <a:gd name="connsiteX7" fmla="*/ 4648200 w 5448300"/>
              <a:gd name="connsiteY7" fmla="*/ 11430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381000 h 1649569"/>
              <a:gd name="connsiteX6" fmla="*/ 4648200 w 5448300"/>
              <a:gd name="connsiteY6" fmla="*/ 1524000 h 1649569"/>
              <a:gd name="connsiteX7" fmla="*/ 4648200 w 5448300"/>
              <a:gd name="connsiteY7" fmla="*/ 11430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48300"/>
              <a:gd name="connsiteY0" fmla="*/ 762000 h 1649569"/>
              <a:gd name="connsiteX1" fmla="*/ 762000 w 5448300"/>
              <a:gd name="connsiteY1" fmla="*/ 0 h 1649569"/>
              <a:gd name="connsiteX2" fmla="*/ 762000 w 5448300"/>
              <a:gd name="connsiteY2" fmla="*/ 381000 h 1649569"/>
              <a:gd name="connsiteX3" fmla="*/ 4648200 w 5448300"/>
              <a:gd name="connsiteY3" fmla="*/ 381000 h 1649569"/>
              <a:gd name="connsiteX4" fmla="*/ 4419600 w 5448300"/>
              <a:gd name="connsiteY4" fmla="*/ 0 h 1649569"/>
              <a:gd name="connsiteX5" fmla="*/ 5410200 w 5448300"/>
              <a:gd name="connsiteY5" fmla="*/ 381000 h 1649569"/>
              <a:gd name="connsiteX6" fmla="*/ 4648200 w 5448300"/>
              <a:gd name="connsiteY6" fmla="*/ 1524000 h 1649569"/>
              <a:gd name="connsiteX7" fmla="*/ 4876800 w 5448300"/>
              <a:gd name="connsiteY7" fmla="*/ 990600 h 1649569"/>
              <a:gd name="connsiteX8" fmla="*/ 762000 w 5448300"/>
              <a:gd name="connsiteY8" fmla="*/ 1143000 h 1649569"/>
              <a:gd name="connsiteX9" fmla="*/ 762000 w 5448300"/>
              <a:gd name="connsiteY9" fmla="*/ 1524000 h 1649569"/>
              <a:gd name="connsiteX10" fmla="*/ 0 w 5448300"/>
              <a:gd name="connsiteY10" fmla="*/ 762000 h 1649569"/>
              <a:gd name="connsiteX0" fmla="*/ 0 w 5499100"/>
              <a:gd name="connsiteY0" fmla="*/ 762000 h 1649569"/>
              <a:gd name="connsiteX1" fmla="*/ 762000 w 5499100"/>
              <a:gd name="connsiteY1" fmla="*/ 0 h 1649569"/>
              <a:gd name="connsiteX2" fmla="*/ 762000 w 5499100"/>
              <a:gd name="connsiteY2" fmla="*/ 381000 h 1649569"/>
              <a:gd name="connsiteX3" fmla="*/ 4648200 w 5499100"/>
              <a:gd name="connsiteY3" fmla="*/ 381000 h 1649569"/>
              <a:gd name="connsiteX4" fmla="*/ 4419600 w 5499100"/>
              <a:gd name="connsiteY4" fmla="*/ 0 h 1649569"/>
              <a:gd name="connsiteX5" fmla="*/ 5410200 w 5499100"/>
              <a:gd name="connsiteY5" fmla="*/ 381000 h 1649569"/>
              <a:gd name="connsiteX6" fmla="*/ 4953000 w 5499100"/>
              <a:gd name="connsiteY6" fmla="*/ 1524000 h 1649569"/>
              <a:gd name="connsiteX7" fmla="*/ 4876800 w 5499100"/>
              <a:gd name="connsiteY7" fmla="*/ 990600 h 1649569"/>
              <a:gd name="connsiteX8" fmla="*/ 762000 w 5499100"/>
              <a:gd name="connsiteY8" fmla="*/ 1143000 h 1649569"/>
              <a:gd name="connsiteX9" fmla="*/ 762000 w 5499100"/>
              <a:gd name="connsiteY9" fmla="*/ 1524000 h 1649569"/>
              <a:gd name="connsiteX10" fmla="*/ 0 w 5499100"/>
              <a:gd name="connsiteY10" fmla="*/ 762000 h 1649569"/>
              <a:gd name="connsiteX0" fmla="*/ 50800 w 5549900"/>
              <a:gd name="connsiteY0" fmla="*/ 762000 h 1649569"/>
              <a:gd name="connsiteX1" fmla="*/ 1117600 w 5549900"/>
              <a:gd name="connsiteY1" fmla="*/ 0 h 1649569"/>
              <a:gd name="connsiteX2" fmla="*/ 812800 w 5549900"/>
              <a:gd name="connsiteY2" fmla="*/ 381000 h 1649569"/>
              <a:gd name="connsiteX3" fmla="*/ 4699000 w 5549900"/>
              <a:gd name="connsiteY3" fmla="*/ 381000 h 1649569"/>
              <a:gd name="connsiteX4" fmla="*/ 4470400 w 5549900"/>
              <a:gd name="connsiteY4" fmla="*/ 0 h 1649569"/>
              <a:gd name="connsiteX5" fmla="*/ 5461000 w 5549900"/>
              <a:gd name="connsiteY5" fmla="*/ 381000 h 1649569"/>
              <a:gd name="connsiteX6" fmla="*/ 5003800 w 5549900"/>
              <a:gd name="connsiteY6" fmla="*/ 1524000 h 1649569"/>
              <a:gd name="connsiteX7" fmla="*/ 4927600 w 5549900"/>
              <a:gd name="connsiteY7" fmla="*/ 990600 h 1649569"/>
              <a:gd name="connsiteX8" fmla="*/ 812800 w 5549900"/>
              <a:gd name="connsiteY8" fmla="*/ 1143000 h 1649569"/>
              <a:gd name="connsiteX9" fmla="*/ 812800 w 5549900"/>
              <a:gd name="connsiteY9" fmla="*/ 1524000 h 1649569"/>
              <a:gd name="connsiteX10" fmla="*/ 50800 w 5549900"/>
              <a:gd name="connsiteY10" fmla="*/ 762000 h 1649569"/>
              <a:gd name="connsiteX0" fmla="*/ 50800 w 5549900"/>
              <a:gd name="connsiteY0" fmla="*/ 457200 h 1649569"/>
              <a:gd name="connsiteX1" fmla="*/ 1117600 w 5549900"/>
              <a:gd name="connsiteY1" fmla="*/ 0 h 1649569"/>
              <a:gd name="connsiteX2" fmla="*/ 812800 w 5549900"/>
              <a:gd name="connsiteY2" fmla="*/ 381000 h 1649569"/>
              <a:gd name="connsiteX3" fmla="*/ 4699000 w 5549900"/>
              <a:gd name="connsiteY3" fmla="*/ 381000 h 1649569"/>
              <a:gd name="connsiteX4" fmla="*/ 4470400 w 5549900"/>
              <a:gd name="connsiteY4" fmla="*/ 0 h 1649569"/>
              <a:gd name="connsiteX5" fmla="*/ 5461000 w 5549900"/>
              <a:gd name="connsiteY5" fmla="*/ 381000 h 1649569"/>
              <a:gd name="connsiteX6" fmla="*/ 5003800 w 5549900"/>
              <a:gd name="connsiteY6" fmla="*/ 1524000 h 1649569"/>
              <a:gd name="connsiteX7" fmla="*/ 4927600 w 5549900"/>
              <a:gd name="connsiteY7" fmla="*/ 990600 h 1649569"/>
              <a:gd name="connsiteX8" fmla="*/ 812800 w 5549900"/>
              <a:gd name="connsiteY8" fmla="*/ 1143000 h 1649569"/>
              <a:gd name="connsiteX9" fmla="*/ 812800 w 5549900"/>
              <a:gd name="connsiteY9" fmla="*/ 1524000 h 1649569"/>
              <a:gd name="connsiteX10" fmla="*/ 50800 w 5549900"/>
              <a:gd name="connsiteY10" fmla="*/ 457200 h 1649569"/>
              <a:gd name="connsiteX0" fmla="*/ 50800 w 5549900"/>
              <a:gd name="connsiteY0" fmla="*/ 457200 h 1524000"/>
              <a:gd name="connsiteX1" fmla="*/ 1117600 w 5549900"/>
              <a:gd name="connsiteY1" fmla="*/ 0 h 1524000"/>
              <a:gd name="connsiteX2" fmla="*/ 812800 w 5549900"/>
              <a:gd name="connsiteY2" fmla="*/ 381000 h 1524000"/>
              <a:gd name="connsiteX3" fmla="*/ 4699000 w 5549900"/>
              <a:gd name="connsiteY3" fmla="*/ 381000 h 1524000"/>
              <a:gd name="connsiteX4" fmla="*/ 4470400 w 5549900"/>
              <a:gd name="connsiteY4" fmla="*/ 0 h 1524000"/>
              <a:gd name="connsiteX5" fmla="*/ 5461000 w 5549900"/>
              <a:gd name="connsiteY5" fmla="*/ 381000 h 1524000"/>
              <a:gd name="connsiteX6" fmla="*/ 5003800 w 5549900"/>
              <a:gd name="connsiteY6" fmla="*/ 1524000 h 1524000"/>
              <a:gd name="connsiteX7" fmla="*/ 4927600 w 5549900"/>
              <a:gd name="connsiteY7" fmla="*/ 990600 h 1524000"/>
              <a:gd name="connsiteX8" fmla="*/ 660400 w 5549900"/>
              <a:gd name="connsiteY8" fmla="*/ 990600 h 1524000"/>
              <a:gd name="connsiteX9" fmla="*/ 812800 w 5549900"/>
              <a:gd name="connsiteY9" fmla="*/ 1524000 h 1524000"/>
              <a:gd name="connsiteX10" fmla="*/ 50800 w 5549900"/>
              <a:gd name="connsiteY10" fmla="*/ 457200 h 1524000"/>
              <a:gd name="connsiteX0" fmla="*/ 88900 w 5588000"/>
              <a:gd name="connsiteY0" fmla="*/ 457200 h 1524000"/>
              <a:gd name="connsiteX1" fmla="*/ 1155700 w 5588000"/>
              <a:gd name="connsiteY1" fmla="*/ 0 h 1524000"/>
              <a:gd name="connsiteX2" fmla="*/ 850900 w 5588000"/>
              <a:gd name="connsiteY2" fmla="*/ 381000 h 1524000"/>
              <a:gd name="connsiteX3" fmla="*/ 4737100 w 5588000"/>
              <a:gd name="connsiteY3" fmla="*/ 381000 h 1524000"/>
              <a:gd name="connsiteX4" fmla="*/ 4508500 w 5588000"/>
              <a:gd name="connsiteY4" fmla="*/ 0 h 1524000"/>
              <a:gd name="connsiteX5" fmla="*/ 5499100 w 5588000"/>
              <a:gd name="connsiteY5" fmla="*/ 381000 h 1524000"/>
              <a:gd name="connsiteX6" fmla="*/ 5041900 w 5588000"/>
              <a:gd name="connsiteY6" fmla="*/ 1524000 h 1524000"/>
              <a:gd name="connsiteX7" fmla="*/ 4965700 w 5588000"/>
              <a:gd name="connsiteY7" fmla="*/ 990600 h 1524000"/>
              <a:gd name="connsiteX8" fmla="*/ 698500 w 5588000"/>
              <a:gd name="connsiteY8" fmla="*/ 990600 h 1524000"/>
              <a:gd name="connsiteX9" fmla="*/ 622300 w 5588000"/>
              <a:gd name="connsiteY9" fmla="*/ 1524000 h 1524000"/>
              <a:gd name="connsiteX10" fmla="*/ 88900 w 5588000"/>
              <a:gd name="connsiteY10" fmla="*/ 457200 h 1524000"/>
              <a:gd name="connsiteX0" fmla="*/ 88900 w 5588000"/>
              <a:gd name="connsiteY0" fmla="*/ 457200 h 1524000"/>
              <a:gd name="connsiteX1" fmla="*/ 1155700 w 5588000"/>
              <a:gd name="connsiteY1" fmla="*/ 0 h 1524000"/>
              <a:gd name="connsiteX2" fmla="*/ 850900 w 5588000"/>
              <a:gd name="connsiteY2" fmla="*/ 381000 h 1524000"/>
              <a:gd name="connsiteX3" fmla="*/ 4737100 w 5588000"/>
              <a:gd name="connsiteY3" fmla="*/ 381000 h 1524000"/>
              <a:gd name="connsiteX4" fmla="*/ 4508500 w 5588000"/>
              <a:gd name="connsiteY4" fmla="*/ 0 h 1524000"/>
              <a:gd name="connsiteX5" fmla="*/ 5499100 w 5588000"/>
              <a:gd name="connsiteY5" fmla="*/ 381000 h 1524000"/>
              <a:gd name="connsiteX6" fmla="*/ 5041900 w 5588000"/>
              <a:gd name="connsiteY6" fmla="*/ 1524000 h 1524000"/>
              <a:gd name="connsiteX7" fmla="*/ 4965700 w 5588000"/>
              <a:gd name="connsiteY7" fmla="*/ 990600 h 1524000"/>
              <a:gd name="connsiteX8" fmla="*/ 698500 w 5588000"/>
              <a:gd name="connsiteY8" fmla="*/ 990600 h 1524000"/>
              <a:gd name="connsiteX9" fmla="*/ 622300 w 5588000"/>
              <a:gd name="connsiteY9" fmla="*/ 1524000 h 1524000"/>
              <a:gd name="connsiteX10" fmla="*/ 88900 w 5588000"/>
              <a:gd name="connsiteY10" fmla="*/ 457200 h 1524000"/>
              <a:gd name="connsiteX0" fmla="*/ -1 w 5499099"/>
              <a:gd name="connsiteY0" fmla="*/ 457200 h 1524000"/>
              <a:gd name="connsiteX1" fmla="*/ 1066799 w 5499099"/>
              <a:gd name="connsiteY1" fmla="*/ 0 h 1524000"/>
              <a:gd name="connsiteX2" fmla="*/ 761999 w 5499099"/>
              <a:gd name="connsiteY2" fmla="*/ 381000 h 1524000"/>
              <a:gd name="connsiteX3" fmla="*/ 4648199 w 5499099"/>
              <a:gd name="connsiteY3" fmla="*/ 381000 h 1524000"/>
              <a:gd name="connsiteX4" fmla="*/ 4419599 w 5499099"/>
              <a:gd name="connsiteY4" fmla="*/ 0 h 1524000"/>
              <a:gd name="connsiteX5" fmla="*/ 5410199 w 5499099"/>
              <a:gd name="connsiteY5" fmla="*/ 381000 h 1524000"/>
              <a:gd name="connsiteX6" fmla="*/ 4952999 w 5499099"/>
              <a:gd name="connsiteY6" fmla="*/ 1524000 h 1524000"/>
              <a:gd name="connsiteX7" fmla="*/ 4876799 w 5499099"/>
              <a:gd name="connsiteY7" fmla="*/ 990600 h 1524000"/>
              <a:gd name="connsiteX8" fmla="*/ 609599 w 5499099"/>
              <a:gd name="connsiteY8" fmla="*/ 990600 h 1524000"/>
              <a:gd name="connsiteX9" fmla="*/ 533399 w 5499099"/>
              <a:gd name="connsiteY9" fmla="*/ 1524000 h 1524000"/>
              <a:gd name="connsiteX10" fmla="*/ -1 w 5499099"/>
              <a:gd name="connsiteY10" fmla="*/ 457200 h 1524000"/>
              <a:gd name="connsiteX0" fmla="*/ -1 w 5499099"/>
              <a:gd name="connsiteY0" fmla="*/ 457200 h 1524000"/>
              <a:gd name="connsiteX1" fmla="*/ 1066799 w 5499099"/>
              <a:gd name="connsiteY1" fmla="*/ 0 h 1524000"/>
              <a:gd name="connsiteX2" fmla="*/ 761999 w 5499099"/>
              <a:gd name="connsiteY2" fmla="*/ 381000 h 1524000"/>
              <a:gd name="connsiteX3" fmla="*/ 4648199 w 5499099"/>
              <a:gd name="connsiteY3" fmla="*/ 381000 h 1524000"/>
              <a:gd name="connsiteX4" fmla="*/ 4419599 w 5499099"/>
              <a:gd name="connsiteY4" fmla="*/ 0 h 1524000"/>
              <a:gd name="connsiteX5" fmla="*/ 5410199 w 5499099"/>
              <a:gd name="connsiteY5" fmla="*/ 381000 h 1524000"/>
              <a:gd name="connsiteX6" fmla="*/ 4952999 w 5499099"/>
              <a:gd name="connsiteY6" fmla="*/ 1524000 h 1524000"/>
              <a:gd name="connsiteX7" fmla="*/ 4876799 w 5499099"/>
              <a:gd name="connsiteY7" fmla="*/ 990600 h 1524000"/>
              <a:gd name="connsiteX8" fmla="*/ 609599 w 5499099"/>
              <a:gd name="connsiteY8" fmla="*/ 990600 h 1524000"/>
              <a:gd name="connsiteX9" fmla="*/ 533399 w 5499099"/>
              <a:gd name="connsiteY9" fmla="*/ 1524000 h 1524000"/>
              <a:gd name="connsiteX10" fmla="*/ -1 w 5499099"/>
              <a:gd name="connsiteY10" fmla="*/ 457200 h 1524000"/>
              <a:gd name="connsiteX0" fmla="*/ -1 w 5499099"/>
              <a:gd name="connsiteY0" fmla="*/ 457200 h 1524000"/>
              <a:gd name="connsiteX1" fmla="*/ 1066799 w 5499099"/>
              <a:gd name="connsiteY1" fmla="*/ 0 h 1524000"/>
              <a:gd name="connsiteX2" fmla="*/ 761999 w 5499099"/>
              <a:gd name="connsiteY2" fmla="*/ 381000 h 1524000"/>
              <a:gd name="connsiteX3" fmla="*/ 4648199 w 5499099"/>
              <a:gd name="connsiteY3" fmla="*/ 381000 h 1524000"/>
              <a:gd name="connsiteX4" fmla="*/ 4419599 w 5499099"/>
              <a:gd name="connsiteY4" fmla="*/ 0 h 1524000"/>
              <a:gd name="connsiteX5" fmla="*/ 5410199 w 5499099"/>
              <a:gd name="connsiteY5" fmla="*/ 381000 h 1524000"/>
              <a:gd name="connsiteX6" fmla="*/ 4952999 w 5499099"/>
              <a:gd name="connsiteY6" fmla="*/ 1524000 h 1524000"/>
              <a:gd name="connsiteX7" fmla="*/ 4876799 w 5499099"/>
              <a:gd name="connsiteY7" fmla="*/ 990600 h 1524000"/>
              <a:gd name="connsiteX8" fmla="*/ 609599 w 5499099"/>
              <a:gd name="connsiteY8" fmla="*/ 990600 h 1524000"/>
              <a:gd name="connsiteX9" fmla="*/ 533399 w 5499099"/>
              <a:gd name="connsiteY9" fmla="*/ 1524000 h 1524000"/>
              <a:gd name="connsiteX10" fmla="*/ -1 w 5499099"/>
              <a:gd name="connsiteY10" fmla="*/ 457200 h 1524000"/>
              <a:gd name="connsiteX0" fmla="*/ -1 w 5499099"/>
              <a:gd name="connsiteY0" fmla="*/ 457200 h 1696792"/>
              <a:gd name="connsiteX1" fmla="*/ 1066799 w 5499099"/>
              <a:gd name="connsiteY1" fmla="*/ 0 h 1696792"/>
              <a:gd name="connsiteX2" fmla="*/ 761999 w 5499099"/>
              <a:gd name="connsiteY2" fmla="*/ 381000 h 1696792"/>
              <a:gd name="connsiteX3" fmla="*/ 4648199 w 5499099"/>
              <a:gd name="connsiteY3" fmla="*/ 381000 h 1696792"/>
              <a:gd name="connsiteX4" fmla="*/ 4419599 w 5499099"/>
              <a:gd name="connsiteY4" fmla="*/ 0 h 1696792"/>
              <a:gd name="connsiteX5" fmla="*/ 5410199 w 5499099"/>
              <a:gd name="connsiteY5" fmla="*/ 381000 h 1696792"/>
              <a:gd name="connsiteX6" fmla="*/ 4952999 w 5499099"/>
              <a:gd name="connsiteY6" fmla="*/ 1524000 h 1696792"/>
              <a:gd name="connsiteX7" fmla="*/ 4876799 w 5499099"/>
              <a:gd name="connsiteY7" fmla="*/ 990600 h 1696792"/>
              <a:gd name="connsiteX8" fmla="*/ 609599 w 5499099"/>
              <a:gd name="connsiteY8" fmla="*/ 990600 h 1696792"/>
              <a:gd name="connsiteX9" fmla="*/ 533399 w 5499099"/>
              <a:gd name="connsiteY9" fmla="*/ 1524000 h 1696792"/>
              <a:gd name="connsiteX10" fmla="*/ -1 w 5499099"/>
              <a:gd name="connsiteY10" fmla="*/ 457200 h 16967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2999 w 5499099"/>
              <a:gd name="connsiteY6" fmla="*/ 1524000 h 1544392"/>
              <a:gd name="connsiteX7" fmla="*/ 4876799 w 5499099"/>
              <a:gd name="connsiteY7" fmla="*/ 990600 h 1544392"/>
              <a:gd name="connsiteX8" fmla="*/ 609598 w 5499099"/>
              <a:gd name="connsiteY8" fmla="*/ 838200 h 1544392"/>
              <a:gd name="connsiteX9" fmla="*/ 533399 w 5499099"/>
              <a:gd name="connsiteY9" fmla="*/ 1524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2999 w 5499099"/>
              <a:gd name="connsiteY6" fmla="*/ 15240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524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3000 w 5499099"/>
              <a:gd name="connsiteY6" fmla="*/ 12192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524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3000 w 5499099"/>
              <a:gd name="connsiteY6" fmla="*/ 12192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143000 h 1544392"/>
              <a:gd name="connsiteX10" fmla="*/ -1 w 5499099"/>
              <a:gd name="connsiteY10" fmla="*/ 457200 h 1544392"/>
              <a:gd name="connsiteX0" fmla="*/ -1 w 5499099"/>
              <a:gd name="connsiteY0" fmla="*/ 457200 h 1544392"/>
              <a:gd name="connsiteX1" fmla="*/ 1066799 w 5499099"/>
              <a:gd name="connsiteY1" fmla="*/ 0 h 1544392"/>
              <a:gd name="connsiteX2" fmla="*/ 761999 w 5499099"/>
              <a:gd name="connsiteY2" fmla="*/ 381000 h 1544392"/>
              <a:gd name="connsiteX3" fmla="*/ 4648199 w 5499099"/>
              <a:gd name="connsiteY3" fmla="*/ 381000 h 1544392"/>
              <a:gd name="connsiteX4" fmla="*/ 4419599 w 5499099"/>
              <a:gd name="connsiteY4" fmla="*/ 0 h 1544392"/>
              <a:gd name="connsiteX5" fmla="*/ 5410199 w 5499099"/>
              <a:gd name="connsiteY5" fmla="*/ 381000 h 1544392"/>
              <a:gd name="connsiteX6" fmla="*/ 4953000 w 5499099"/>
              <a:gd name="connsiteY6" fmla="*/ 1219200 h 1544392"/>
              <a:gd name="connsiteX7" fmla="*/ 4876800 w 5499099"/>
              <a:gd name="connsiteY7" fmla="*/ 838200 h 1544392"/>
              <a:gd name="connsiteX8" fmla="*/ 609598 w 5499099"/>
              <a:gd name="connsiteY8" fmla="*/ 838200 h 1544392"/>
              <a:gd name="connsiteX9" fmla="*/ 533399 w 5499099"/>
              <a:gd name="connsiteY9" fmla="*/ 1143000 h 1544392"/>
              <a:gd name="connsiteX10" fmla="*/ -1 w 5499099"/>
              <a:gd name="connsiteY10" fmla="*/ 457200 h 1544392"/>
              <a:gd name="connsiteX0" fmla="*/ -1 w 5410200"/>
              <a:gd name="connsiteY0" fmla="*/ 457200 h 1544392"/>
              <a:gd name="connsiteX1" fmla="*/ 1066799 w 5410200"/>
              <a:gd name="connsiteY1" fmla="*/ 0 h 1544392"/>
              <a:gd name="connsiteX2" fmla="*/ 761999 w 5410200"/>
              <a:gd name="connsiteY2" fmla="*/ 381000 h 1544392"/>
              <a:gd name="connsiteX3" fmla="*/ 4648199 w 5410200"/>
              <a:gd name="connsiteY3" fmla="*/ 381000 h 1544392"/>
              <a:gd name="connsiteX4" fmla="*/ 4419599 w 5410200"/>
              <a:gd name="connsiteY4" fmla="*/ 0 h 1544392"/>
              <a:gd name="connsiteX5" fmla="*/ 5410199 w 5410200"/>
              <a:gd name="connsiteY5" fmla="*/ 381000 h 1544392"/>
              <a:gd name="connsiteX6" fmla="*/ 4953000 w 5410200"/>
              <a:gd name="connsiteY6" fmla="*/ 1219200 h 1544392"/>
              <a:gd name="connsiteX7" fmla="*/ 4876800 w 5410200"/>
              <a:gd name="connsiteY7" fmla="*/ 838200 h 1544392"/>
              <a:gd name="connsiteX8" fmla="*/ 609598 w 5410200"/>
              <a:gd name="connsiteY8" fmla="*/ 838200 h 1544392"/>
              <a:gd name="connsiteX9" fmla="*/ 533399 w 5410200"/>
              <a:gd name="connsiteY9" fmla="*/ 1143000 h 1544392"/>
              <a:gd name="connsiteX10" fmla="*/ -1 w 5410200"/>
              <a:gd name="connsiteY10" fmla="*/ 457200 h 1544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10200" h="1544392">
                <a:moveTo>
                  <a:pt x="-1" y="457200"/>
                </a:moveTo>
                <a:cubicBezTo>
                  <a:pt x="429000" y="204273"/>
                  <a:pt x="711199" y="254000"/>
                  <a:pt x="1066799" y="0"/>
                </a:cubicBezTo>
                <a:lnTo>
                  <a:pt x="761999" y="381000"/>
                </a:lnTo>
                <a:cubicBezTo>
                  <a:pt x="3397737" y="1234226"/>
                  <a:pt x="3107106" y="781319"/>
                  <a:pt x="4648199" y="381000"/>
                </a:cubicBezTo>
                <a:lnTo>
                  <a:pt x="4419599" y="0"/>
                </a:lnTo>
                <a:cubicBezTo>
                  <a:pt x="4749799" y="254000"/>
                  <a:pt x="4787433" y="102673"/>
                  <a:pt x="5410199" y="381000"/>
                </a:cubicBezTo>
                <a:cubicBezTo>
                  <a:pt x="5266743" y="682938"/>
                  <a:pt x="5207000" y="965200"/>
                  <a:pt x="4953000" y="1219200"/>
                </a:cubicBezTo>
                <a:lnTo>
                  <a:pt x="4876800" y="838200"/>
                </a:lnTo>
                <a:cubicBezTo>
                  <a:pt x="3465490" y="1125828"/>
                  <a:pt x="3210836" y="1544392"/>
                  <a:pt x="609598" y="838200"/>
                </a:cubicBezTo>
                <a:lnTo>
                  <a:pt x="533399" y="1143000"/>
                </a:lnTo>
                <a:cubicBezTo>
                  <a:pt x="279399" y="889000"/>
                  <a:pt x="216945" y="731592"/>
                  <a:pt x="-1" y="457200"/>
                </a:cubicBez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endParaRPr lang="en-US" b="1" cap="all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4191000"/>
            <a:ext cx="2302817" cy="207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72200" y="4191000"/>
            <a:ext cx="2333625" cy="212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72200" y="1371600"/>
            <a:ext cx="241197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85800" y="1447800"/>
            <a:ext cx="2229962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184784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Domains</a:t>
            </a:r>
            <a:endParaRPr lang="en-US" dirty="0"/>
          </a:p>
        </p:txBody>
      </p:sp>
      <p:pic>
        <p:nvPicPr>
          <p:cNvPr id="1031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295400"/>
            <a:ext cx="184784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905000"/>
            <a:ext cx="1641729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1287</Words>
  <Application>Microsoft Office PowerPoint</Application>
  <PresentationFormat>On-screen Show (4:3)</PresentationFormat>
  <Paragraphs>139</Paragraphs>
  <Slides>40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PINEAPPLE</vt:lpstr>
      <vt:lpstr>Problem Domains</vt:lpstr>
      <vt:lpstr>Problem Domains</vt:lpstr>
      <vt:lpstr>Problem Domains</vt:lpstr>
      <vt:lpstr>Problem Domains</vt:lpstr>
      <vt:lpstr>Problem Domains</vt:lpstr>
      <vt:lpstr>Problem Domains</vt:lpstr>
      <vt:lpstr>Problem Domains</vt:lpstr>
      <vt:lpstr>Problem Domains</vt:lpstr>
      <vt:lpstr>Problem Domains</vt:lpstr>
      <vt:lpstr>Problem Domains</vt:lpstr>
      <vt:lpstr>Problem Domains</vt:lpstr>
      <vt:lpstr>Problem Domains</vt:lpstr>
      <vt:lpstr>Problem Domains</vt:lpstr>
      <vt:lpstr>Problem Domains</vt:lpstr>
      <vt:lpstr>Problem Domains</vt:lpstr>
      <vt:lpstr>Problem Domains</vt:lpstr>
      <vt:lpstr>Problem Solver</vt:lpstr>
      <vt:lpstr>Problem Solver</vt:lpstr>
      <vt:lpstr>Problem Solver</vt:lpstr>
      <vt:lpstr>Problem Solver</vt:lpstr>
      <vt:lpstr>Problem Solver</vt:lpstr>
      <vt:lpstr>Problem Solver</vt:lpstr>
      <vt:lpstr>Problem Solver</vt:lpstr>
      <vt:lpstr>Equipments in PINEAPPLE</vt:lpstr>
      <vt:lpstr>How hard is it?</vt:lpstr>
      <vt:lpstr>How hard is it?</vt:lpstr>
      <vt:lpstr>How hard is it?</vt:lpstr>
      <vt:lpstr>How hard is it?</vt:lpstr>
      <vt:lpstr>How hard is it?</vt:lpstr>
      <vt:lpstr>How to Solve it?</vt:lpstr>
      <vt:lpstr>Calibration</vt:lpstr>
      <vt:lpstr>Image Preprocessing</vt:lpstr>
      <vt:lpstr>Image Preprocessing</vt:lpstr>
      <vt:lpstr>Image Preprocessing</vt:lpstr>
      <vt:lpstr>Image Stitching Process</vt:lpstr>
      <vt:lpstr>The Result!!!</vt:lpstr>
      <vt:lpstr>DEMO</vt:lpstr>
      <vt:lpstr>Slide 39</vt:lpstr>
      <vt:lpstr>Slide 40</vt:lpstr>
    </vt:vector>
  </TitlesOfParts>
  <Company>[:TMK:]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PINEAPPLE</dc:title>
  <dc:creator>ParNurZeal</dc:creator>
  <cp:lastModifiedBy>ParNurZeal</cp:lastModifiedBy>
  <cp:revision>46</cp:revision>
  <dcterms:created xsi:type="dcterms:W3CDTF">2009-01-07T13:36:41Z</dcterms:created>
  <dcterms:modified xsi:type="dcterms:W3CDTF">2009-01-08T13:49:05Z</dcterms:modified>
</cp:coreProperties>
</file>